
<file path=[Content_Types].xml><?xml version="1.0" encoding="utf-8"?>
<Types xmlns="http://schemas.openxmlformats.org/package/2006/content-types">
  <Default Extension="mp3" ContentType="audio/mpeg"/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notesSlides/notesSlide2.xml" ContentType="application/vnd.openxmlformats-officedocument.presentationml.notesSlide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notesSlides/notesSlide3.xml" ContentType="application/vnd.openxmlformats-officedocument.presentationml.notesSlide+xml"/>
  <Override PartName="/ppt/tags/tag23.xml" ContentType="application/vnd.openxmlformats-officedocument.presentationml.tags+xml"/>
  <Override PartName="/ppt/notesSlides/notesSlide4.xml" ContentType="application/vnd.openxmlformats-officedocument.presentationml.notesSlide+xml"/>
  <Override PartName="/ppt/tags/tag24.xml" ContentType="application/vnd.openxmlformats-officedocument.presentationml.tags+xml"/>
  <Override PartName="/ppt/notesSlides/notesSlide5.xml" ContentType="application/vnd.openxmlformats-officedocument.presentationml.notesSlide+xml"/>
  <Override PartName="/ppt/tags/tag25.xml" ContentType="application/vnd.openxmlformats-officedocument.presentationml.tags+xml"/>
  <Override PartName="/ppt/notesSlides/notesSlide6.xml" ContentType="application/vnd.openxmlformats-officedocument.presentationml.notesSlide+xml"/>
  <Override PartName="/ppt/tags/tag26.xml" ContentType="application/vnd.openxmlformats-officedocument.presentationml.tags+xml"/>
  <Override PartName="/ppt/notesSlides/notesSlide7.xml" ContentType="application/vnd.openxmlformats-officedocument.presentationml.notesSlide+xml"/>
  <Override PartName="/ppt/tags/tag27.xml" ContentType="application/vnd.openxmlformats-officedocument.presentationml.tags+xml"/>
  <Override PartName="/ppt/notesSlides/notesSlide8.xml" ContentType="application/vnd.openxmlformats-officedocument.presentationml.notesSlide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9.xml" ContentType="application/vnd.openxmlformats-officedocument.presentationml.notesSlide+xml"/>
  <Override PartName="/ppt/tags/tag33.xml" ContentType="application/vnd.openxmlformats-officedocument.presentationml.tags+xml"/>
  <Override PartName="/ppt/notesSlides/notesSlide10.xml" ContentType="application/vnd.openxmlformats-officedocument.presentationml.notesSlide+xml"/>
  <Override PartName="/ppt/tags/tag34.xml" ContentType="application/vnd.openxmlformats-officedocument.presentationml.tags+xml"/>
  <Override PartName="/ppt/notesSlides/notesSlide11.xml" ContentType="application/vnd.openxmlformats-officedocument.presentationml.notesSlide+xml"/>
  <Override PartName="/ppt/tags/tag35.xml" ContentType="application/vnd.openxmlformats-officedocument.presentationml.tags+xml"/>
  <Override PartName="/ppt/notesSlides/notesSlide12.xml" ContentType="application/vnd.openxmlformats-officedocument.presentationml.notesSlide+xml"/>
  <Override PartName="/ppt/tags/tag36.xml" ContentType="application/vnd.openxmlformats-officedocument.presentationml.tags+xml"/>
  <Override PartName="/ppt/notesSlides/notesSlide13.xml" ContentType="application/vnd.openxmlformats-officedocument.presentationml.notesSlide+xml"/>
  <Override PartName="/ppt/tags/tag37.xml" ContentType="application/vnd.openxmlformats-officedocument.presentationml.tags+xml"/>
  <Override PartName="/ppt/notesSlides/notesSlide14.xml" ContentType="application/vnd.openxmlformats-officedocument.presentationml.notesSlide+xml"/>
  <Override PartName="/ppt/tags/tag38.xml" ContentType="application/vnd.openxmlformats-officedocument.presentationml.tags+xml"/>
  <Override PartName="/ppt/notesSlides/notesSlide15.xml" ContentType="application/vnd.openxmlformats-officedocument.presentationml.notesSlide+xml"/>
  <Override PartName="/ppt/tags/tag39.xml" ContentType="application/vnd.openxmlformats-officedocument.presentationml.tags+xml"/>
  <Override PartName="/ppt/notesSlides/notesSlide16.xml" ContentType="application/vnd.openxmlformats-officedocument.presentationml.notesSlide+xml"/>
  <Override PartName="/ppt/tags/tag40.xml" ContentType="application/vnd.openxmlformats-officedocument.presentationml.tags+xml"/>
  <Override PartName="/ppt/notesSlides/notesSlide17.xml" ContentType="application/vnd.openxmlformats-officedocument.presentationml.notesSlide+xml"/>
  <Override PartName="/ppt/tags/tag41.xml" ContentType="application/vnd.openxmlformats-officedocument.presentationml.tags+xml"/>
  <Override PartName="/ppt/notesSlides/notesSlide18.xml" ContentType="application/vnd.openxmlformats-officedocument.presentationml.notesSlide+xml"/>
  <Override PartName="/ppt/tags/tag42.xml" ContentType="application/vnd.openxmlformats-officedocument.presentationml.tags+xml"/>
  <Override PartName="/ppt/notesSlides/notesSlide19.xml" ContentType="application/vnd.openxmlformats-officedocument.presentationml.notesSlide+xml"/>
  <Override PartName="/ppt/tags/tag43.xml" ContentType="application/vnd.openxmlformats-officedocument.presentationml.tags+xml"/>
  <Override PartName="/ppt/notesSlides/notesSlide20.xml" ContentType="application/vnd.openxmlformats-officedocument.presentationml.notesSlide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notesSlides/notesSlide21.xml" ContentType="application/vnd.openxmlformats-officedocument.presentationml.notesSlide+xml"/>
  <Override PartName="/ppt/tags/tag49.xml" ContentType="application/vnd.openxmlformats-officedocument.presentationml.tags+xml"/>
  <Override PartName="/ppt/notesSlides/notesSlide22.xml" ContentType="application/vnd.openxmlformats-officedocument.presentationml.notesSlide+xml"/>
  <Override PartName="/ppt/tags/tag50.xml" ContentType="application/vnd.openxmlformats-officedocument.presentationml.tags+xml"/>
  <Override PartName="/ppt/notesSlides/notesSlide23.xml" ContentType="application/vnd.openxmlformats-officedocument.presentationml.notesSlide+xml"/>
  <Override PartName="/ppt/tags/tag51.xml" ContentType="application/vnd.openxmlformats-officedocument.presentationml.tags+xml"/>
  <Override PartName="/ppt/notesSlides/notesSlide24.xml" ContentType="application/vnd.openxmlformats-officedocument.presentationml.notesSlide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notesSlides/notesSlide25.xml" ContentType="application/vnd.openxmlformats-officedocument.presentationml.notesSlide+xml"/>
  <Override PartName="/ppt/tags/tag57.xml" ContentType="application/vnd.openxmlformats-officedocument.presentationml.tags+xml"/>
  <Override PartName="/ppt/notesSlides/notesSlide26.xml" ContentType="application/vnd.openxmlformats-officedocument.presentationml.notesSlide+xml"/>
  <Override PartName="/ppt/tags/tag58.xml" ContentType="application/vnd.openxmlformats-officedocument.presentationml.tags+xml"/>
  <Override PartName="/ppt/notesSlides/notesSlide27.xml" ContentType="application/vnd.openxmlformats-officedocument.presentationml.notesSlide+xml"/>
  <Override PartName="/ppt/tags/tag59.xml" ContentType="application/vnd.openxmlformats-officedocument.presentationml.tags+xml"/>
  <Override PartName="/ppt/notesSlides/notesSlide28.xml" ContentType="application/vnd.openxmlformats-officedocument.presentationml.notesSlide+xml"/>
  <Override PartName="/ppt/tags/tag60.xml" ContentType="application/vnd.openxmlformats-officedocument.presentationml.tags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2"/>
  </p:notesMasterIdLst>
  <p:sldIdLst>
    <p:sldId id="257" r:id="rId2"/>
    <p:sldId id="258" r:id="rId3"/>
    <p:sldId id="299" r:id="rId4"/>
    <p:sldId id="272" r:id="rId5"/>
    <p:sldId id="276" r:id="rId6"/>
    <p:sldId id="303" r:id="rId7"/>
    <p:sldId id="277" r:id="rId8"/>
    <p:sldId id="278" r:id="rId9"/>
    <p:sldId id="300" r:id="rId10"/>
    <p:sldId id="279" r:id="rId11"/>
    <p:sldId id="280" r:id="rId12"/>
    <p:sldId id="281" r:id="rId13"/>
    <p:sldId id="282" r:id="rId14"/>
    <p:sldId id="283" r:id="rId15"/>
    <p:sldId id="284" r:id="rId16"/>
    <p:sldId id="285" r:id="rId17"/>
    <p:sldId id="286" r:id="rId18"/>
    <p:sldId id="287" r:id="rId19"/>
    <p:sldId id="288" r:id="rId20"/>
    <p:sldId id="289" r:id="rId21"/>
    <p:sldId id="301" r:id="rId22"/>
    <p:sldId id="290" r:id="rId23"/>
    <p:sldId id="292" r:id="rId24"/>
    <p:sldId id="293" r:id="rId25"/>
    <p:sldId id="302" r:id="rId26"/>
    <p:sldId id="294" r:id="rId27"/>
    <p:sldId id="295" r:id="rId28"/>
    <p:sldId id="296" r:id="rId29"/>
    <p:sldId id="297" r:id="rId30"/>
    <p:sldId id="298" r:id="rId3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5" d="100"/>
          <a:sy n="85" d="100"/>
        </p:scale>
        <p:origin x="446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D5C3390-0EBD-4BE4-8F34-CBEB2CBE5AA8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63BD961-9312-43E7-A6F1-FDA58B31AE6F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769571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5467721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580182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16936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75232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1031241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09896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107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786632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4436278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539892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666801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935353076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84184132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64318192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7523597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36754760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711444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0229098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86497985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10222997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62994161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875307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2415075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8905393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12734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0229036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47363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4648331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20923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796963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46081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11495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5894595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内容 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Shape 28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289" name="Shape 289"/>
          <p:cNvSpPr>
            <a:spLocks noGrp="1"/>
          </p:cNvSpPr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90" name="Shape 29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20005080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843689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893133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103738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746718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7201534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830287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336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66610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zh-CN" alt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zh-CN" alt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4E1D8B5-E8B1-418B-9BEF-8DF63CCBD98E}" type="datetimeFigureOut">
              <a:rPr lang="zh-CN" altLang="en-US" smtClean="0"/>
              <a:t>2019/11/17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5F42EF-C15E-4161-B756-F02742DFF88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9283103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3.xml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4.xml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5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6.xml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7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8.xml"/><Relationship Id="rId4" Type="http://schemas.openxmlformats.org/officeDocument/2006/relationships/image" Target="../media/image13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9.xml"/><Relationship Id="rId4" Type="http://schemas.openxmlformats.org/officeDocument/2006/relationships/image" Target="../media/image1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0.xml"/><Relationship Id="rId4" Type="http://schemas.openxmlformats.org/officeDocument/2006/relationships/image" Target="../media/image15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1.xml"/><Relationship Id="rId4" Type="http://schemas.openxmlformats.org/officeDocument/2006/relationships/image" Target="../media/image16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2.xml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8.xml"/><Relationship Id="rId13" Type="http://schemas.openxmlformats.org/officeDocument/2006/relationships/tags" Target="../tags/tag13.xml"/><Relationship Id="rId18" Type="http://schemas.openxmlformats.org/officeDocument/2006/relationships/slideLayout" Target="../slideLayouts/slideLayout7.xml"/><Relationship Id="rId3" Type="http://schemas.openxmlformats.org/officeDocument/2006/relationships/tags" Target="../tags/tag3.xml"/><Relationship Id="rId7" Type="http://schemas.openxmlformats.org/officeDocument/2006/relationships/tags" Target="../tags/tag7.xml"/><Relationship Id="rId12" Type="http://schemas.openxmlformats.org/officeDocument/2006/relationships/tags" Target="../tags/tag12.xml"/><Relationship Id="rId17" Type="http://schemas.openxmlformats.org/officeDocument/2006/relationships/tags" Target="../tags/tag17.xml"/><Relationship Id="rId2" Type="http://schemas.openxmlformats.org/officeDocument/2006/relationships/tags" Target="../tags/tag2.xml"/><Relationship Id="rId16" Type="http://schemas.openxmlformats.org/officeDocument/2006/relationships/tags" Target="../tags/tag16.xml"/><Relationship Id="rId1" Type="http://schemas.openxmlformats.org/officeDocument/2006/relationships/tags" Target="../tags/tag1.xml"/><Relationship Id="rId6" Type="http://schemas.openxmlformats.org/officeDocument/2006/relationships/tags" Target="../tags/tag6.xml"/><Relationship Id="rId11" Type="http://schemas.openxmlformats.org/officeDocument/2006/relationships/tags" Target="../tags/tag11.xml"/><Relationship Id="rId5" Type="http://schemas.openxmlformats.org/officeDocument/2006/relationships/tags" Target="../tags/tag5.xml"/><Relationship Id="rId15" Type="http://schemas.openxmlformats.org/officeDocument/2006/relationships/tags" Target="../tags/tag15.xml"/><Relationship Id="rId10" Type="http://schemas.openxmlformats.org/officeDocument/2006/relationships/tags" Target="../tags/tag10.xml"/><Relationship Id="rId19" Type="http://schemas.openxmlformats.org/officeDocument/2006/relationships/notesSlide" Target="../notesSlides/notesSlide2.xml"/><Relationship Id="rId4" Type="http://schemas.openxmlformats.org/officeDocument/2006/relationships/tags" Target="../tags/tag4.xml"/><Relationship Id="rId9" Type="http://schemas.openxmlformats.org/officeDocument/2006/relationships/tags" Target="../tags/tag9.xml"/><Relationship Id="rId14" Type="http://schemas.openxmlformats.org/officeDocument/2006/relationships/tags" Target="../tags/tag1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0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3.xml"/><Relationship Id="rId4" Type="http://schemas.openxmlformats.org/officeDocument/2006/relationships/image" Target="../media/image18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tags" Target="../tags/tag46.xml"/><Relationship Id="rId7" Type="http://schemas.openxmlformats.org/officeDocument/2006/relationships/notesSlide" Target="../notesSlides/notesSlide21.xml"/><Relationship Id="rId2" Type="http://schemas.openxmlformats.org/officeDocument/2006/relationships/tags" Target="../tags/tag45.xml"/><Relationship Id="rId1" Type="http://schemas.openxmlformats.org/officeDocument/2006/relationships/tags" Target="../tags/tag44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48.xml"/><Relationship Id="rId4" Type="http://schemas.openxmlformats.org/officeDocument/2006/relationships/tags" Target="../tags/tag4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2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9.xml"/><Relationship Id="rId4" Type="http://schemas.openxmlformats.org/officeDocument/2006/relationships/image" Target="../media/image19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3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0.xml"/><Relationship Id="rId4" Type="http://schemas.openxmlformats.org/officeDocument/2006/relationships/image" Target="../media/image20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1.xml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tags" Target="../tags/tag54.xml"/><Relationship Id="rId7" Type="http://schemas.openxmlformats.org/officeDocument/2006/relationships/notesSlide" Target="../notesSlides/notesSlide25.xml"/><Relationship Id="rId2" Type="http://schemas.openxmlformats.org/officeDocument/2006/relationships/tags" Target="../tags/tag53.xml"/><Relationship Id="rId1" Type="http://schemas.openxmlformats.org/officeDocument/2006/relationships/tags" Target="../tags/tag52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56.xml"/><Relationship Id="rId4" Type="http://schemas.openxmlformats.org/officeDocument/2006/relationships/tags" Target="../tags/tag5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7.xml"/><Relationship Id="rId4" Type="http://schemas.openxmlformats.org/officeDocument/2006/relationships/image" Target="../media/image22.png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8.xml"/><Relationship Id="rId4" Type="http://schemas.openxmlformats.org/officeDocument/2006/relationships/image" Target="../media/image23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9.xml"/><Relationship Id="rId4" Type="http://schemas.openxmlformats.org/officeDocument/2006/relationships/image" Target="../media/image24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9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0.xml"/><Relationship Id="rId4" Type="http://schemas.openxmlformats.org/officeDocument/2006/relationships/image" Target="../media/image25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20.xml"/><Relationship Id="rId7" Type="http://schemas.openxmlformats.org/officeDocument/2006/relationships/notesSlide" Target="../notesSlides/notesSlide3.xml"/><Relationship Id="rId2" Type="http://schemas.openxmlformats.org/officeDocument/2006/relationships/tags" Target="../tags/tag19.xml"/><Relationship Id="rId1" Type="http://schemas.openxmlformats.org/officeDocument/2006/relationships/tags" Target="../tags/tag18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22.xml"/><Relationship Id="rId4" Type="http://schemas.openxmlformats.org/officeDocument/2006/relationships/tags" Target="../tags/tag2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tags" Target="../tags/tag30.xml"/><Relationship Id="rId7" Type="http://schemas.openxmlformats.org/officeDocument/2006/relationships/notesSlide" Target="../notesSlides/notesSlide9.xml"/><Relationship Id="rId2" Type="http://schemas.openxmlformats.org/officeDocument/2006/relationships/tags" Target="../tags/tag29.xml"/><Relationship Id="rId1" Type="http://schemas.openxmlformats.org/officeDocument/2006/relationships/tags" Target="../tags/tag28.xml"/><Relationship Id="rId6" Type="http://schemas.openxmlformats.org/officeDocument/2006/relationships/slideLayout" Target="../slideLayouts/slideLayout12.xml"/><Relationship Id="rId5" Type="http://schemas.openxmlformats.org/officeDocument/2006/relationships/tags" Target="../tags/tag32.xml"/><Relationship Id="rId4" Type="http://schemas.openxmlformats.org/officeDocument/2006/relationships/tags" Target="../tags/tag3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等腰三角形 20"/>
          <p:cNvSpPr/>
          <p:nvPr/>
        </p:nvSpPr>
        <p:spPr>
          <a:xfrm>
            <a:off x="4359700" y="2770257"/>
            <a:ext cx="9248205" cy="4118227"/>
          </a:xfrm>
          <a:prstGeom prst="triangle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64999">
                <a:schemeClr val="bg1">
                  <a:lumMod val="7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467">
              <a:solidFill>
                <a:srgbClr val="FFFFFF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1" name="直角三角形 30"/>
          <p:cNvSpPr/>
          <p:nvPr/>
        </p:nvSpPr>
        <p:spPr>
          <a:xfrm rot="18900000">
            <a:off x="7219609" y="-1813830"/>
            <a:ext cx="3525707" cy="3537724"/>
          </a:xfrm>
          <a:prstGeom prst="rtTriangle">
            <a:avLst/>
          </a:prstGeom>
          <a:gradFill>
            <a:gsLst>
              <a:gs pos="0">
                <a:srgbClr val="C00000"/>
              </a:gs>
              <a:gs pos="100000">
                <a:srgbClr val="FF0000">
                  <a:alpha val="94000"/>
                </a:srgb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4060"/>
            <a:endParaRPr lang="zh-CN" altLang="en-US" sz="2400">
              <a:solidFill>
                <a:prstClr val="white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5" name="矩形 4"/>
          <p:cNvSpPr/>
          <p:nvPr/>
        </p:nvSpPr>
        <p:spPr>
          <a:xfrm rot="2700000">
            <a:off x="10177104" y="1319125"/>
            <a:ext cx="2356352" cy="2356352"/>
          </a:xfrm>
          <a:prstGeom prst="rect">
            <a:avLst/>
          </a:prstGeom>
          <a:gradFill>
            <a:gsLst>
              <a:gs pos="0">
                <a:srgbClr val="C00000"/>
              </a:gs>
              <a:gs pos="100000">
                <a:srgbClr val="FF0000">
                  <a:alpha val="94000"/>
                </a:srgb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4060"/>
            <a:endParaRPr lang="zh-CN" altLang="en-US" sz="2400">
              <a:solidFill>
                <a:prstClr val="white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24464" y="1407839"/>
            <a:ext cx="6897770" cy="1754324"/>
          </a:xfrm>
          <a:prstGeom prst="rect">
            <a:avLst/>
          </a:prstGeom>
          <a:noFill/>
        </p:spPr>
        <p:txBody>
          <a:bodyPr wrap="square" lIns="91439" tIns="45719" rIns="91439" bIns="45719" rtlCol="0">
            <a:spAutoFit/>
          </a:bodyPr>
          <a:lstStyle/>
          <a:p>
            <a:pPr algn="r" defTabSz="1218780"/>
            <a:r>
              <a:rPr kumimoji="1" lang="en-US" altLang="zh-CN" sz="5400" b="1" dirty="0" smtClean="0">
                <a:gradFill flip="none" rotWithShape="1">
                  <a:gsLst>
                    <a:gs pos="0">
                      <a:srgbClr val="FF0000"/>
                    </a:gs>
                    <a:gs pos="48000">
                      <a:srgbClr val="C10000"/>
                    </a:gs>
                    <a:gs pos="70000">
                      <a:srgbClr val="C00000"/>
                    </a:gs>
                  </a:gsLst>
                  <a:lin ang="5400000" scaled="1"/>
                  <a:tileRect/>
                </a:gra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Arial" panose="020B0604020202020204" pitchFamily="34" charset="0"/>
                <a:sym typeface="思源黑体旧字形 ExtraLight" panose="020B0200000000000000" pitchFamily="34" charset="-128"/>
              </a:rPr>
              <a:t>Machine Translation In Alibaba</a:t>
            </a:r>
            <a:endParaRPr kumimoji="1" lang="en-US" altLang="zh-CN" sz="5400" b="1" dirty="0">
              <a:gradFill flip="none" rotWithShape="1">
                <a:gsLst>
                  <a:gs pos="0">
                    <a:srgbClr val="FF0000"/>
                  </a:gs>
                  <a:gs pos="48000">
                    <a:srgbClr val="C10000"/>
                  </a:gs>
                  <a:gs pos="70000">
                    <a:srgbClr val="C00000"/>
                  </a:gs>
                </a:gsLst>
                <a:lin ang="5400000" scaled="1"/>
                <a:tileRect/>
              </a:gra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Arial" panose="020B0604020202020204" pitchFamily="34" charset="0"/>
              <a:sym typeface="思源黑体旧字形 ExtraLight" panose="020B0200000000000000" pitchFamily="34" charset="-128"/>
            </a:endParaRPr>
          </a:p>
        </p:txBody>
      </p:sp>
      <p:sp>
        <p:nvSpPr>
          <p:cNvPr id="43" name="任意多边形 42"/>
          <p:cNvSpPr/>
          <p:nvPr/>
        </p:nvSpPr>
        <p:spPr>
          <a:xfrm>
            <a:off x="11772913" y="-101603"/>
            <a:ext cx="1306619" cy="2042715"/>
          </a:xfrm>
          <a:custGeom>
            <a:avLst/>
            <a:gdLst>
              <a:gd name="connsiteX0" fmla="*/ 405915 w 1155132"/>
              <a:gd name="connsiteY0" fmla="*/ 0 h 1561048"/>
              <a:gd name="connsiteX1" fmla="*/ 1155132 w 1155132"/>
              <a:gd name="connsiteY1" fmla="*/ 0 h 1561048"/>
              <a:gd name="connsiteX2" fmla="*/ 1155132 w 1155132"/>
              <a:gd name="connsiteY2" fmla="*/ 1561048 h 1561048"/>
              <a:gd name="connsiteX3" fmla="*/ 0 w 1155132"/>
              <a:gd name="connsiteY3" fmla="*/ 405915 h 1561048"/>
              <a:gd name="connsiteX4" fmla="*/ 405915 w 1155132"/>
              <a:gd name="connsiteY4" fmla="*/ 0 h 156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32" h="1561048">
                <a:moveTo>
                  <a:pt x="405915" y="0"/>
                </a:moveTo>
                <a:lnTo>
                  <a:pt x="1155132" y="0"/>
                </a:lnTo>
                <a:lnTo>
                  <a:pt x="1155132" y="1561048"/>
                </a:lnTo>
                <a:lnTo>
                  <a:pt x="0" y="405915"/>
                </a:lnTo>
                <a:lnTo>
                  <a:pt x="405915" y="0"/>
                </a:lnTo>
                <a:close/>
              </a:path>
            </a:pathLst>
          </a:custGeom>
          <a:gradFill>
            <a:gsLst>
              <a:gs pos="0">
                <a:srgbClr val="C00000"/>
              </a:gs>
              <a:gs pos="100000">
                <a:srgbClr val="FF0000">
                  <a:alpha val="94000"/>
                </a:srgb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4060"/>
            <a:endParaRPr lang="zh-CN" altLang="en-US" sz="2400">
              <a:solidFill>
                <a:prstClr val="white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95629" y="3846710"/>
            <a:ext cx="498953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</a:rPr>
              <a:t>李龙来</a:t>
            </a:r>
            <a:r>
              <a:rPr lang="en-US" altLang="zh-CN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</a:rPr>
              <a:t>(Kevin Li)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</a:rPr>
              <a:t>Senior Developer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</a:rPr>
              <a:t>Citi Tech </a:t>
            </a:r>
            <a:r>
              <a:rPr lang="en-US" altLang="zh-CN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</a:rPr>
              <a:t>department</a:t>
            </a:r>
            <a:endParaRPr lang="zh-CN" altLang="en-US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</a:endParaRPr>
          </a:p>
        </p:txBody>
      </p:sp>
      <p:sp>
        <p:nvSpPr>
          <p:cNvPr id="16" name="直角三角形 15"/>
          <p:cNvSpPr/>
          <p:nvPr/>
        </p:nvSpPr>
        <p:spPr>
          <a:xfrm rot="8100000">
            <a:off x="6393445" y="4289297"/>
            <a:ext cx="5180715" cy="5198375"/>
          </a:xfrm>
          <a:prstGeom prst="rtTriangle">
            <a:avLst/>
          </a:prstGeom>
          <a:gradFill>
            <a:gsLst>
              <a:gs pos="0">
                <a:srgbClr val="C00000">
                  <a:alpha val="79000"/>
                </a:srgbClr>
              </a:gs>
              <a:gs pos="100000">
                <a:srgbClr val="FF0000">
                  <a:alpha val="9400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4060"/>
            <a:endParaRPr lang="zh-CN" altLang="en-US" sz="2400">
              <a:solidFill>
                <a:prstClr val="white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2" name="悠扬婉转充满希望的钢琴节奏背景乐_1分38秒">
            <a:hlinkClick r:id="" action="ppaction://media"/>
            <a:extLst>
              <a:ext uri="{FF2B5EF4-FFF2-40B4-BE49-F238E27FC236}">
                <a16:creationId xmlns:a16="http://schemas.microsoft.com/office/drawing/2014/main" xmlns="" id="{DF2E9507-B120-4947-963F-4227602198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>
                  <p14:fade in="5000" out="5000"/>
                </p14:media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6933" y="9033933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318553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800" decel="100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800" decel="100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000"/>
                            </p:stCondLst>
                            <p:childTnLst>
                              <p:par>
                                <p:cTn id="73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74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 showWhenStopped="0">
                <p:cTn id="75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  <p:bldLst>
      <p:bldP spid="21" grpId="0" animBg="1"/>
      <p:bldP spid="31" grpId="0" animBg="1"/>
      <p:bldP spid="31" grpId="1" animBg="1"/>
      <p:bldP spid="5" grpId="0" animBg="1"/>
      <p:bldP spid="5" grpId="1" animBg="1"/>
      <p:bldP spid="34" grpId="0"/>
      <p:bldP spid="43" grpId="0" animBg="1"/>
      <p:bldP spid="43" grpId="1" animBg="1"/>
      <p:bldP spid="3" grpId="0"/>
      <p:bldP spid="16" grpId="0" animBg="1"/>
      <p:bldP spid="16" grpId="1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</a:t>
            </a:r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translator-team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cxnSp>
        <p:nvCxnSpPr>
          <p:cNvPr id="6" name="直接连接符 7"/>
          <p:cNvCxnSpPr>
            <a:cxnSpLocks noChangeShapeType="1"/>
          </p:cNvCxnSpPr>
          <p:nvPr/>
        </p:nvCxnSpPr>
        <p:spPr bwMode="auto">
          <a:xfrm>
            <a:off x="5558513" y="2115523"/>
            <a:ext cx="0" cy="3519609"/>
          </a:xfrm>
          <a:prstGeom prst="line">
            <a:avLst/>
          </a:prstGeom>
          <a:noFill/>
          <a:ln w="38100">
            <a:solidFill>
              <a:schemeClr val="tx1">
                <a:lumMod val="50000"/>
                <a:lumOff val="50000"/>
              </a:schemeClr>
            </a:solidFill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8" name="矩形 16"/>
          <p:cNvSpPr/>
          <p:nvPr/>
        </p:nvSpPr>
        <p:spPr>
          <a:xfrm>
            <a:off x="1209246" y="2278849"/>
            <a:ext cx="3922869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1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Base in Hangzhou, </a:t>
            </a:r>
            <a:r>
              <a:rPr lang="en-US" altLang="zh-CN" sz="21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Beijing, US</a:t>
            </a:r>
            <a:endParaRPr lang="en-US" altLang="zh-CN" sz="1467" dirty="0">
              <a:solidFill>
                <a:schemeClr val="tx1">
                  <a:lumMod val="85000"/>
                  <a:lumOff val="15000"/>
                </a:schemeClr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1" name="矩形 19"/>
          <p:cNvSpPr/>
          <p:nvPr/>
        </p:nvSpPr>
        <p:spPr>
          <a:xfrm>
            <a:off x="1209245" y="3574341"/>
            <a:ext cx="4349268" cy="42056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133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Over 40 Researchers and engines</a:t>
            </a:r>
            <a:endParaRPr lang="en-US" altLang="zh-CN" sz="1467" dirty="0">
              <a:solidFill>
                <a:schemeClr val="tx1">
                  <a:lumMod val="85000"/>
                  <a:lumOff val="15000"/>
                </a:schemeClr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13" name="组合 21"/>
          <p:cNvGrpSpPr/>
          <p:nvPr/>
        </p:nvGrpSpPr>
        <p:grpSpPr>
          <a:xfrm>
            <a:off x="1209246" y="4869835"/>
            <a:ext cx="3373148" cy="974626"/>
            <a:chOff x="535632" y="3005740"/>
            <a:chExt cx="2529861" cy="730969"/>
          </a:xfrm>
        </p:grpSpPr>
        <p:sp>
          <p:nvSpPr>
            <p:cNvPr id="14" name="矩形 22"/>
            <p:cNvSpPr/>
            <p:nvPr/>
          </p:nvSpPr>
          <p:spPr>
            <a:xfrm>
              <a:off x="535632" y="3005740"/>
              <a:ext cx="709570" cy="31542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CN" sz="2133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Group</a:t>
              </a:r>
              <a:endParaRPr lang="en-US" altLang="zh-CN" sz="1467" dirty="0">
                <a:solidFill>
                  <a:schemeClr val="tx1">
                    <a:lumMod val="85000"/>
                    <a:lumOff val="15000"/>
                  </a:schemeClr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5" name="矩形 23"/>
            <p:cNvSpPr/>
            <p:nvPr/>
          </p:nvSpPr>
          <p:spPr>
            <a:xfrm>
              <a:off x="535633" y="3344294"/>
              <a:ext cx="2529860" cy="39241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14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Algorithm, Data, Infrastructure, Application, Crowd Source</a:t>
              </a:r>
            </a:p>
          </p:txBody>
        </p:sp>
      </p:grpSp>
      <p:sp>
        <p:nvSpPr>
          <p:cNvPr id="16" name="矩形 1"/>
          <p:cNvSpPr/>
          <p:nvPr/>
        </p:nvSpPr>
        <p:spPr>
          <a:xfrm>
            <a:off x="5859439" y="2187241"/>
            <a:ext cx="5786651" cy="3519609"/>
          </a:xfrm>
          <a:prstGeom prst="rect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64999">
                <a:schemeClr val="bg1">
                  <a:lumMod val="7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zh-CN" altLang="en-US" sz="3200" dirty="0">
                <a:solidFill>
                  <a:schemeClr val="bg1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请在此插入图片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67944" y="2330897"/>
            <a:ext cx="5769639" cy="337595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72478199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</a:t>
            </a:r>
            <a:r>
              <a:rPr lang="en-US" altLang="zh-CN" sz="2800" b="1" dirty="0" smtClean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translator-business side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834" y="883920"/>
            <a:ext cx="11687689" cy="540512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322039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</a:t>
            </a:r>
            <a:r>
              <a:rPr lang="en-US" altLang="zh-CN" sz="2800" b="1" dirty="0" smtClean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translator-capacity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213" y="1114525"/>
            <a:ext cx="5847787" cy="4696995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56512" y="1114525"/>
            <a:ext cx="5542448" cy="4696995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435862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</a:t>
            </a:r>
            <a:r>
              <a:rPr lang="en-US" altLang="zh-CN" sz="2800" b="1" dirty="0" smtClean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translator-capacity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9854" y="1397619"/>
            <a:ext cx="11582497" cy="472811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535655865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</a:t>
            </a:r>
            <a:r>
              <a:rPr lang="en-US" altLang="zh-CN" sz="2800" b="1" dirty="0" smtClean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translator-framework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833" y="1185899"/>
            <a:ext cx="11685153" cy="510834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34088418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5"/>
            <a:ext cx="6204074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</a:t>
            </a:r>
            <a:r>
              <a:rPr lang="en-US" altLang="zh-CN" sz="2800" b="1" dirty="0" smtClean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translator-Translator Lifecycle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214" y="1223196"/>
            <a:ext cx="11497737" cy="524988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00067807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5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</a:t>
            </a:r>
            <a:r>
              <a:rPr lang="en-US" altLang="zh-CN" sz="2800" b="1" dirty="0" smtClean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translator-data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214" y="1079502"/>
            <a:ext cx="11329231" cy="547246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45158343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5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</a:t>
            </a:r>
            <a:r>
              <a:rPr lang="en-US" altLang="zh-CN" sz="2800" b="1" dirty="0" smtClean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translator-model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214" y="1219200"/>
            <a:ext cx="11636508" cy="515434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62440984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5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</a:t>
            </a:r>
            <a:r>
              <a:rPr lang="en-US" altLang="zh-CN" sz="2800" b="1" dirty="0" smtClean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translator-model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9833" y="1134739"/>
            <a:ext cx="11714889" cy="5397396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8202519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5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</a:t>
            </a:r>
            <a:r>
              <a:rPr lang="en-US" altLang="zh-CN" sz="2800" b="1" dirty="0" smtClean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translator-model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481" y="1288585"/>
            <a:ext cx="11600208" cy="530302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574185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任意多边形 3"/>
          <p:cNvSpPr/>
          <p:nvPr>
            <p:custDataLst>
              <p:tags r:id="rId2"/>
            </p:custDataLst>
          </p:nvPr>
        </p:nvSpPr>
        <p:spPr>
          <a:xfrm>
            <a:off x="-194877" y="-104933"/>
            <a:ext cx="5734047" cy="6846773"/>
          </a:xfrm>
          <a:custGeom>
            <a:avLst/>
            <a:gdLst>
              <a:gd name="connsiteX0" fmla="*/ 5328310 w 5328310"/>
              <a:gd name="connsiteY0" fmla="*/ 0 h 6220062"/>
              <a:gd name="connsiteX1" fmla="*/ 0 w 5328310"/>
              <a:gd name="connsiteY1" fmla="*/ 6220062 h 6220062"/>
              <a:gd name="connsiteX2" fmla="*/ 0 w 5328310"/>
              <a:gd name="connsiteY2" fmla="*/ 6137058 h 6220062"/>
              <a:gd name="connsiteX3" fmla="*/ 5257205 w 5328310"/>
              <a:gd name="connsiteY3" fmla="*/ 1 h 6220062"/>
              <a:gd name="connsiteX4" fmla="*/ 3749023 w 5328310"/>
              <a:gd name="connsiteY4" fmla="*/ 0 h 6220062"/>
              <a:gd name="connsiteX5" fmla="*/ 5153586 w 5328310"/>
              <a:gd name="connsiteY5" fmla="*/ 0 h 6220062"/>
              <a:gd name="connsiteX6" fmla="*/ 1 w 5328310"/>
              <a:gd name="connsiteY6" fmla="*/ 6010835 h 6220062"/>
              <a:gd name="connsiteX7" fmla="*/ 1 w 5328310"/>
              <a:gd name="connsiteY7" fmla="*/ 4348503 h 6220062"/>
              <a:gd name="connsiteX0" fmla="*/ 5676006 w 5676006"/>
              <a:gd name="connsiteY0" fmla="*/ 0 h 6220062"/>
              <a:gd name="connsiteX1" fmla="*/ 347696 w 5676006"/>
              <a:gd name="connsiteY1" fmla="*/ 6220062 h 6220062"/>
              <a:gd name="connsiteX2" fmla="*/ 347696 w 5676006"/>
              <a:gd name="connsiteY2" fmla="*/ 6137058 h 6220062"/>
              <a:gd name="connsiteX3" fmla="*/ 5604901 w 5676006"/>
              <a:gd name="connsiteY3" fmla="*/ 1 h 6220062"/>
              <a:gd name="connsiteX4" fmla="*/ 5676006 w 5676006"/>
              <a:gd name="connsiteY4" fmla="*/ 0 h 6220062"/>
              <a:gd name="connsiteX5" fmla="*/ 362457 w 5676006"/>
              <a:gd name="connsiteY5" fmla="*/ 15241 h 6220062"/>
              <a:gd name="connsiteX6" fmla="*/ 5501282 w 5676006"/>
              <a:gd name="connsiteY6" fmla="*/ 0 h 6220062"/>
              <a:gd name="connsiteX7" fmla="*/ 347697 w 5676006"/>
              <a:gd name="connsiteY7" fmla="*/ 6010835 h 6220062"/>
              <a:gd name="connsiteX8" fmla="*/ 347697 w 5676006"/>
              <a:gd name="connsiteY8" fmla="*/ 4348503 h 6220062"/>
              <a:gd name="connsiteX9" fmla="*/ 362457 w 5676006"/>
              <a:gd name="connsiteY9" fmla="*/ 15241 h 6220062"/>
              <a:gd name="connsiteX0" fmla="*/ 5328310 w 5328310"/>
              <a:gd name="connsiteY0" fmla="*/ 0 h 6220062"/>
              <a:gd name="connsiteX1" fmla="*/ 0 w 5328310"/>
              <a:gd name="connsiteY1" fmla="*/ 6220062 h 6220062"/>
              <a:gd name="connsiteX2" fmla="*/ 0 w 5328310"/>
              <a:gd name="connsiteY2" fmla="*/ 6137058 h 6220062"/>
              <a:gd name="connsiteX3" fmla="*/ 5257205 w 5328310"/>
              <a:gd name="connsiteY3" fmla="*/ 1 h 6220062"/>
              <a:gd name="connsiteX4" fmla="*/ 5328310 w 5328310"/>
              <a:gd name="connsiteY4" fmla="*/ 0 h 6220062"/>
              <a:gd name="connsiteX5" fmla="*/ 868307 w 5328310"/>
              <a:gd name="connsiteY5" fmla="*/ 182887 h 6220062"/>
              <a:gd name="connsiteX6" fmla="*/ 5153586 w 5328310"/>
              <a:gd name="connsiteY6" fmla="*/ 0 h 6220062"/>
              <a:gd name="connsiteX7" fmla="*/ 1 w 5328310"/>
              <a:gd name="connsiteY7" fmla="*/ 6010835 h 6220062"/>
              <a:gd name="connsiteX8" fmla="*/ 1 w 5328310"/>
              <a:gd name="connsiteY8" fmla="*/ 4348503 h 6220062"/>
              <a:gd name="connsiteX9" fmla="*/ 868307 w 5328310"/>
              <a:gd name="connsiteY9" fmla="*/ 182887 h 6220062"/>
              <a:gd name="connsiteX0" fmla="*/ 5328310 w 5328310"/>
              <a:gd name="connsiteY0" fmla="*/ 0 h 6220062"/>
              <a:gd name="connsiteX1" fmla="*/ 0 w 5328310"/>
              <a:gd name="connsiteY1" fmla="*/ 6220062 h 6220062"/>
              <a:gd name="connsiteX2" fmla="*/ 0 w 5328310"/>
              <a:gd name="connsiteY2" fmla="*/ 6137058 h 6220062"/>
              <a:gd name="connsiteX3" fmla="*/ 5257205 w 5328310"/>
              <a:gd name="connsiteY3" fmla="*/ 1 h 6220062"/>
              <a:gd name="connsiteX4" fmla="*/ 5328310 w 5328310"/>
              <a:gd name="connsiteY4" fmla="*/ 0 h 6220062"/>
              <a:gd name="connsiteX5" fmla="*/ 822581 w 5328310"/>
              <a:gd name="connsiteY5" fmla="*/ 0 h 6220062"/>
              <a:gd name="connsiteX6" fmla="*/ 5153586 w 5328310"/>
              <a:gd name="connsiteY6" fmla="*/ 0 h 6220062"/>
              <a:gd name="connsiteX7" fmla="*/ 1 w 5328310"/>
              <a:gd name="connsiteY7" fmla="*/ 6010835 h 6220062"/>
              <a:gd name="connsiteX8" fmla="*/ 1 w 5328310"/>
              <a:gd name="connsiteY8" fmla="*/ 4348503 h 6220062"/>
              <a:gd name="connsiteX9" fmla="*/ 822581 w 5328310"/>
              <a:gd name="connsiteY9" fmla="*/ 0 h 6220062"/>
              <a:gd name="connsiteX0" fmla="*/ 5328310 w 5328310"/>
              <a:gd name="connsiteY0" fmla="*/ 0 h 6220062"/>
              <a:gd name="connsiteX1" fmla="*/ 0 w 5328310"/>
              <a:gd name="connsiteY1" fmla="*/ 6220062 h 6220062"/>
              <a:gd name="connsiteX2" fmla="*/ 0 w 5328310"/>
              <a:gd name="connsiteY2" fmla="*/ 6137058 h 6220062"/>
              <a:gd name="connsiteX3" fmla="*/ 5257205 w 5328310"/>
              <a:gd name="connsiteY3" fmla="*/ 1 h 6220062"/>
              <a:gd name="connsiteX4" fmla="*/ 5328310 w 5328310"/>
              <a:gd name="connsiteY4" fmla="*/ 0 h 6220062"/>
              <a:gd name="connsiteX5" fmla="*/ 502498 w 5328310"/>
              <a:gd name="connsiteY5" fmla="*/ 13185 h 6220062"/>
              <a:gd name="connsiteX6" fmla="*/ 5153586 w 5328310"/>
              <a:gd name="connsiteY6" fmla="*/ 0 h 6220062"/>
              <a:gd name="connsiteX7" fmla="*/ 1 w 5328310"/>
              <a:gd name="connsiteY7" fmla="*/ 6010835 h 6220062"/>
              <a:gd name="connsiteX8" fmla="*/ 1 w 5328310"/>
              <a:gd name="connsiteY8" fmla="*/ 4348503 h 6220062"/>
              <a:gd name="connsiteX9" fmla="*/ 502498 w 5328310"/>
              <a:gd name="connsiteY9" fmla="*/ 13185 h 6220062"/>
              <a:gd name="connsiteX0" fmla="*/ 5486805 w 5486805"/>
              <a:gd name="connsiteY0" fmla="*/ 0 h 6220062"/>
              <a:gd name="connsiteX1" fmla="*/ 158495 w 5486805"/>
              <a:gd name="connsiteY1" fmla="*/ 6220062 h 6220062"/>
              <a:gd name="connsiteX2" fmla="*/ 158495 w 5486805"/>
              <a:gd name="connsiteY2" fmla="*/ 6137058 h 6220062"/>
              <a:gd name="connsiteX3" fmla="*/ 5415700 w 5486805"/>
              <a:gd name="connsiteY3" fmla="*/ 1 h 6220062"/>
              <a:gd name="connsiteX4" fmla="*/ 5486805 w 5486805"/>
              <a:gd name="connsiteY4" fmla="*/ 0 h 6220062"/>
              <a:gd name="connsiteX5" fmla="*/ 660993 w 5486805"/>
              <a:gd name="connsiteY5" fmla="*/ 13185 h 6220062"/>
              <a:gd name="connsiteX6" fmla="*/ 5312081 w 5486805"/>
              <a:gd name="connsiteY6" fmla="*/ 0 h 6220062"/>
              <a:gd name="connsiteX7" fmla="*/ 158496 w 5486805"/>
              <a:gd name="connsiteY7" fmla="*/ 6010835 h 6220062"/>
              <a:gd name="connsiteX8" fmla="*/ 158496 w 5486805"/>
              <a:gd name="connsiteY8" fmla="*/ 4348503 h 6220062"/>
              <a:gd name="connsiteX9" fmla="*/ 660993 w 5486805"/>
              <a:gd name="connsiteY9" fmla="*/ 13185 h 6220062"/>
              <a:gd name="connsiteX0" fmla="*/ 5328310 w 5328310"/>
              <a:gd name="connsiteY0" fmla="*/ 0 h 6220062"/>
              <a:gd name="connsiteX1" fmla="*/ 0 w 5328310"/>
              <a:gd name="connsiteY1" fmla="*/ 6220062 h 6220062"/>
              <a:gd name="connsiteX2" fmla="*/ 0 w 5328310"/>
              <a:gd name="connsiteY2" fmla="*/ 6137058 h 6220062"/>
              <a:gd name="connsiteX3" fmla="*/ 5257205 w 5328310"/>
              <a:gd name="connsiteY3" fmla="*/ 1 h 6220062"/>
              <a:gd name="connsiteX4" fmla="*/ 5328310 w 5328310"/>
              <a:gd name="connsiteY4" fmla="*/ 0 h 6220062"/>
              <a:gd name="connsiteX5" fmla="*/ 502498 w 5328310"/>
              <a:gd name="connsiteY5" fmla="*/ 13185 h 6220062"/>
              <a:gd name="connsiteX6" fmla="*/ 5153586 w 5328310"/>
              <a:gd name="connsiteY6" fmla="*/ 0 h 6220062"/>
              <a:gd name="connsiteX7" fmla="*/ 1 w 5328310"/>
              <a:gd name="connsiteY7" fmla="*/ 6010835 h 6220062"/>
              <a:gd name="connsiteX8" fmla="*/ 1 w 5328310"/>
              <a:gd name="connsiteY8" fmla="*/ 4348503 h 6220062"/>
              <a:gd name="connsiteX9" fmla="*/ 502498 w 5328310"/>
              <a:gd name="connsiteY9" fmla="*/ 13185 h 6220062"/>
              <a:gd name="connsiteX0" fmla="*/ 5328310 w 5328310"/>
              <a:gd name="connsiteY0" fmla="*/ 0 h 6220062"/>
              <a:gd name="connsiteX1" fmla="*/ 0 w 5328310"/>
              <a:gd name="connsiteY1" fmla="*/ 6220062 h 6220062"/>
              <a:gd name="connsiteX2" fmla="*/ 0 w 5328310"/>
              <a:gd name="connsiteY2" fmla="*/ 6137058 h 6220062"/>
              <a:gd name="connsiteX3" fmla="*/ 5257205 w 5328310"/>
              <a:gd name="connsiteY3" fmla="*/ 1 h 6220062"/>
              <a:gd name="connsiteX4" fmla="*/ 5328310 w 5328310"/>
              <a:gd name="connsiteY4" fmla="*/ 0 h 6220062"/>
              <a:gd name="connsiteX5" fmla="*/ 102396 w 5328310"/>
              <a:gd name="connsiteY5" fmla="*/ 171406 h 6220062"/>
              <a:gd name="connsiteX6" fmla="*/ 5153586 w 5328310"/>
              <a:gd name="connsiteY6" fmla="*/ 0 h 6220062"/>
              <a:gd name="connsiteX7" fmla="*/ 1 w 5328310"/>
              <a:gd name="connsiteY7" fmla="*/ 6010835 h 6220062"/>
              <a:gd name="connsiteX8" fmla="*/ 1 w 5328310"/>
              <a:gd name="connsiteY8" fmla="*/ 4348503 h 6220062"/>
              <a:gd name="connsiteX9" fmla="*/ 102396 w 5328310"/>
              <a:gd name="connsiteY9" fmla="*/ 171406 h 6220062"/>
              <a:gd name="connsiteX0" fmla="*/ 5328310 w 5328310"/>
              <a:gd name="connsiteY0" fmla="*/ 0 h 6220062"/>
              <a:gd name="connsiteX1" fmla="*/ 0 w 5328310"/>
              <a:gd name="connsiteY1" fmla="*/ 6220062 h 6220062"/>
              <a:gd name="connsiteX2" fmla="*/ 0 w 5328310"/>
              <a:gd name="connsiteY2" fmla="*/ 6137058 h 6220062"/>
              <a:gd name="connsiteX3" fmla="*/ 5257205 w 5328310"/>
              <a:gd name="connsiteY3" fmla="*/ 1 h 6220062"/>
              <a:gd name="connsiteX4" fmla="*/ 5328310 w 5328310"/>
              <a:gd name="connsiteY4" fmla="*/ 0 h 6220062"/>
              <a:gd name="connsiteX5" fmla="*/ 102396 w 5328310"/>
              <a:gd name="connsiteY5" fmla="*/ 171406 h 6220062"/>
              <a:gd name="connsiteX6" fmla="*/ 5153586 w 5328310"/>
              <a:gd name="connsiteY6" fmla="*/ 0 h 6220062"/>
              <a:gd name="connsiteX7" fmla="*/ 1 w 5328310"/>
              <a:gd name="connsiteY7" fmla="*/ 6010835 h 6220062"/>
              <a:gd name="connsiteX8" fmla="*/ 1 w 5328310"/>
              <a:gd name="connsiteY8" fmla="*/ 4348503 h 6220062"/>
              <a:gd name="connsiteX9" fmla="*/ 102396 w 5328310"/>
              <a:gd name="connsiteY9" fmla="*/ 171406 h 6220062"/>
              <a:gd name="connsiteX0" fmla="*/ 5362774 w 5362774"/>
              <a:gd name="connsiteY0" fmla="*/ 0 h 6220062"/>
              <a:gd name="connsiteX1" fmla="*/ 34464 w 5362774"/>
              <a:gd name="connsiteY1" fmla="*/ 6220062 h 6220062"/>
              <a:gd name="connsiteX2" fmla="*/ 34464 w 5362774"/>
              <a:gd name="connsiteY2" fmla="*/ 6137058 h 6220062"/>
              <a:gd name="connsiteX3" fmla="*/ 5291669 w 5362774"/>
              <a:gd name="connsiteY3" fmla="*/ 1 h 6220062"/>
              <a:gd name="connsiteX4" fmla="*/ 5362774 w 5362774"/>
              <a:gd name="connsiteY4" fmla="*/ 0 h 6220062"/>
              <a:gd name="connsiteX5" fmla="*/ 136860 w 5362774"/>
              <a:gd name="connsiteY5" fmla="*/ 171406 h 6220062"/>
              <a:gd name="connsiteX6" fmla="*/ 5188050 w 5362774"/>
              <a:gd name="connsiteY6" fmla="*/ 0 h 6220062"/>
              <a:gd name="connsiteX7" fmla="*/ 34465 w 5362774"/>
              <a:gd name="connsiteY7" fmla="*/ 6010835 h 6220062"/>
              <a:gd name="connsiteX8" fmla="*/ 34465 w 5362774"/>
              <a:gd name="connsiteY8" fmla="*/ 4348503 h 6220062"/>
              <a:gd name="connsiteX9" fmla="*/ 136860 w 5362774"/>
              <a:gd name="connsiteY9" fmla="*/ 171406 h 6220062"/>
              <a:gd name="connsiteX0" fmla="*/ 5362774 w 5362774"/>
              <a:gd name="connsiteY0" fmla="*/ 0 h 6220062"/>
              <a:gd name="connsiteX1" fmla="*/ 34464 w 5362774"/>
              <a:gd name="connsiteY1" fmla="*/ 6220062 h 6220062"/>
              <a:gd name="connsiteX2" fmla="*/ 34464 w 5362774"/>
              <a:gd name="connsiteY2" fmla="*/ 6137058 h 6220062"/>
              <a:gd name="connsiteX3" fmla="*/ 5291669 w 5362774"/>
              <a:gd name="connsiteY3" fmla="*/ 1 h 6220062"/>
              <a:gd name="connsiteX4" fmla="*/ 5362774 w 5362774"/>
              <a:gd name="connsiteY4" fmla="*/ 0 h 6220062"/>
              <a:gd name="connsiteX5" fmla="*/ 136860 w 5362774"/>
              <a:gd name="connsiteY5" fmla="*/ 171406 h 6220062"/>
              <a:gd name="connsiteX6" fmla="*/ 5028009 w 5362774"/>
              <a:gd name="connsiteY6" fmla="*/ 224146 h 6220062"/>
              <a:gd name="connsiteX7" fmla="*/ 34465 w 5362774"/>
              <a:gd name="connsiteY7" fmla="*/ 6010835 h 6220062"/>
              <a:gd name="connsiteX8" fmla="*/ 34465 w 5362774"/>
              <a:gd name="connsiteY8" fmla="*/ 4348503 h 6220062"/>
              <a:gd name="connsiteX9" fmla="*/ 136860 w 5362774"/>
              <a:gd name="connsiteY9" fmla="*/ 171406 h 6220062"/>
              <a:gd name="connsiteX0" fmla="*/ 5136049 w 5291669"/>
              <a:gd name="connsiteY0" fmla="*/ 276886 h 6220061"/>
              <a:gd name="connsiteX1" fmla="*/ 34464 w 5291669"/>
              <a:gd name="connsiteY1" fmla="*/ 6220061 h 6220061"/>
              <a:gd name="connsiteX2" fmla="*/ 34464 w 5291669"/>
              <a:gd name="connsiteY2" fmla="*/ 6137057 h 6220061"/>
              <a:gd name="connsiteX3" fmla="*/ 5291669 w 5291669"/>
              <a:gd name="connsiteY3" fmla="*/ 0 h 6220061"/>
              <a:gd name="connsiteX4" fmla="*/ 5136049 w 5291669"/>
              <a:gd name="connsiteY4" fmla="*/ 276886 h 6220061"/>
              <a:gd name="connsiteX5" fmla="*/ 136860 w 5291669"/>
              <a:gd name="connsiteY5" fmla="*/ 171405 h 6220061"/>
              <a:gd name="connsiteX6" fmla="*/ 5028009 w 5291669"/>
              <a:gd name="connsiteY6" fmla="*/ 224145 h 6220061"/>
              <a:gd name="connsiteX7" fmla="*/ 34465 w 5291669"/>
              <a:gd name="connsiteY7" fmla="*/ 6010834 h 6220061"/>
              <a:gd name="connsiteX8" fmla="*/ 34465 w 5291669"/>
              <a:gd name="connsiteY8" fmla="*/ 4348502 h 6220061"/>
              <a:gd name="connsiteX9" fmla="*/ 136860 w 5291669"/>
              <a:gd name="connsiteY9" fmla="*/ 171405 h 6220061"/>
              <a:gd name="connsiteX0" fmla="*/ 5136049 w 5136049"/>
              <a:gd name="connsiteY0" fmla="*/ 105481 h 6048656"/>
              <a:gd name="connsiteX1" fmla="*/ 34464 w 5136049"/>
              <a:gd name="connsiteY1" fmla="*/ 6048656 h 6048656"/>
              <a:gd name="connsiteX2" fmla="*/ 34464 w 5136049"/>
              <a:gd name="connsiteY2" fmla="*/ 5965652 h 6048656"/>
              <a:gd name="connsiteX3" fmla="*/ 5118291 w 5136049"/>
              <a:gd name="connsiteY3" fmla="*/ 52740 h 6048656"/>
              <a:gd name="connsiteX4" fmla="*/ 5136049 w 5136049"/>
              <a:gd name="connsiteY4" fmla="*/ 105481 h 6048656"/>
              <a:gd name="connsiteX5" fmla="*/ 136860 w 5136049"/>
              <a:gd name="connsiteY5" fmla="*/ 0 h 6048656"/>
              <a:gd name="connsiteX6" fmla="*/ 5028009 w 5136049"/>
              <a:gd name="connsiteY6" fmla="*/ 52740 h 6048656"/>
              <a:gd name="connsiteX7" fmla="*/ 34465 w 5136049"/>
              <a:gd name="connsiteY7" fmla="*/ 5839429 h 6048656"/>
              <a:gd name="connsiteX8" fmla="*/ 34465 w 5136049"/>
              <a:gd name="connsiteY8" fmla="*/ 4177097 h 6048656"/>
              <a:gd name="connsiteX9" fmla="*/ 136860 w 5136049"/>
              <a:gd name="connsiteY9" fmla="*/ 0 h 6048656"/>
              <a:gd name="connsiteX0" fmla="*/ 5101585 w 5101585"/>
              <a:gd name="connsiteY0" fmla="*/ 105481 h 6048656"/>
              <a:gd name="connsiteX1" fmla="*/ 0 w 5101585"/>
              <a:gd name="connsiteY1" fmla="*/ 6048656 h 6048656"/>
              <a:gd name="connsiteX2" fmla="*/ 0 w 5101585"/>
              <a:gd name="connsiteY2" fmla="*/ 5965652 h 6048656"/>
              <a:gd name="connsiteX3" fmla="*/ 5083827 w 5101585"/>
              <a:gd name="connsiteY3" fmla="*/ 52740 h 6048656"/>
              <a:gd name="connsiteX4" fmla="*/ 5101585 w 5101585"/>
              <a:gd name="connsiteY4" fmla="*/ 105481 h 6048656"/>
              <a:gd name="connsiteX5" fmla="*/ 102396 w 5101585"/>
              <a:gd name="connsiteY5" fmla="*/ 0 h 6048656"/>
              <a:gd name="connsiteX6" fmla="*/ 4993545 w 5101585"/>
              <a:gd name="connsiteY6" fmla="*/ 52740 h 6048656"/>
              <a:gd name="connsiteX7" fmla="*/ 1 w 5101585"/>
              <a:gd name="connsiteY7" fmla="*/ 5839429 h 6048656"/>
              <a:gd name="connsiteX8" fmla="*/ 1 w 5101585"/>
              <a:gd name="connsiteY8" fmla="*/ 4177097 h 6048656"/>
              <a:gd name="connsiteX9" fmla="*/ 102396 w 5101585"/>
              <a:gd name="connsiteY9" fmla="*/ 0 h 6048656"/>
              <a:gd name="connsiteX0" fmla="*/ 5101585 w 5101585"/>
              <a:gd name="connsiteY0" fmla="*/ 79110 h 6022285"/>
              <a:gd name="connsiteX1" fmla="*/ 0 w 5101585"/>
              <a:gd name="connsiteY1" fmla="*/ 6022285 h 6022285"/>
              <a:gd name="connsiteX2" fmla="*/ 0 w 5101585"/>
              <a:gd name="connsiteY2" fmla="*/ 5939281 h 6022285"/>
              <a:gd name="connsiteX3" fmla="*/ 5083827 w 5101585"/>
              <a:gd name="connsiteY3" fmla="*/ 26369 h 6022285"/>
              <a:gd name="connsiteX4" fmla="*/ 5101585 w 5101585"/>
              <a:gd name="connsiteY4" fmla="*/ 79110 h 6022285"/>
              <a:gd name="connsiteX5" fmla="*/ 75722 w 5101585"/>
              <a:gd name="connsiteY5" fmla="*/ 0 h 6022285"/>
              <a:gd name="connsiteX6" fmla="*/ 4993545 w 5101585"/>
              <a:gd name="connsiteY6" fmla="*/ 26369 h 6022285"/>
              <a:gd name="connsiteX7" fmla="*/ 1 w 5101585"/>
              <a:gd name="connsiteY7" fmla="*/ 5813058 h 6022285"/>
              <a:gd name="connsiteX8" fmla="*/ 1 w 5101585"/>
              <a:gd name="connsiteY8" fmla="*/ 4150726 h 6022285"/>
              <a:gd name="connsiteX9" fmla="*/ 75722 w 5101585"/>
              <a:gd name="connsiteY9" fmla="*/ 0 h 602228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5101585" h="6022285">
                <a:moveTo>
                  <a:pt x="5101585" y="79110"/>
                </a:moveTo>
                <a:lnTo>
                  <a:pt x="0" y="6022285"/>
                </a:lnTo>
                <a:lnTo>
                  <a:pt x="0" y="5939281"/>
                </a:lnTo>
                <a:lnTo>
                  <a:pt x="5083827" y="26369"/>
                </a:lnTo>
                <a:lnTo>
                  <a:pt x="5101585" y="79110"/>
                </a:lnTo>
                <a:close/>
                <a:moveTo>
                  <a:pt x="75722" y="0"/>
                </a:moveTo>
                <a:lnTo>
                  <a:pt x="4993545" y="26369"/>
                </a:lnTo>
                <a:lnTo>
                  <a:pt x="1" y="5813058"/>
                </a:lnTo>
                <a:lnTo>
                  <a:pt x="1" y="4150726"/>
                </a:lnTo>
                <a:cubicBezTo>
                  <a:pt x="9357" y="2912186"/>
                  <a:pt x="13019" y="3203114"/>
                  <a:pt x="75722" y="0"/>
                </a:cubicBezTo>
                <a:close/>
              </a:path>
            </a:pathLst>
          </a:custGeom>
          <a:gradFill flip="none" rotWithShape="1">
            <a:gsLst>
              <a:gs pos="0">
                <a:srgbClr val="881A0E"/>
              </a:gs>
              <a:gs pos="42000">
                <a:srgbClr val="CC0000"/>
              </a:gs>
              <a:gs pos="100000">
                <a:srgbClr val="FD220B"/>
              </a:gs>
            </a:gsLst>
            <a:lin ang="0" scaled="1"/>
            <a:tileRect/>
          </a:gradFill>
          <a:ln>
            <a:solidFill>
              <a:srgbClr val="EB16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>
              <a:defRPr/>
            </a:pPr>
            <a:endParaRPr lang="zh-CN" altLang="en-US" sz="1467" dirty="0">
              <a:solidFill>
                <a:srgbClr val="FFFFFF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28" name="Text Box 20"/>
          <p:cNvSpPr txBox="1">
            <a:spLocks noChangeArrowheads="1"/>
          </p:cNvSpPr>
          <p:nvPr>
            <p:custDataLst>
              <p:tags r:id="rId3"/>
            </p:custDataLst>
          </p:nvPr>
        </p:nvSpPr>
        <p:spPr bwMode="auto">
          <a:xfrm>
            <a:off x="1734398" y="1203614"/>
            <a:ext cx="1811337" cy="46166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lIns="91440" tIns="45720" rIns="91440" bIns="45720">
            <a:spAutoFit/>
          </a:bodyPr>
          <a:lstStyle>
            <a:lvl1pPr>
              <a:lnSpc>
                <a:spcPct val="90000"/>
              </a:lnSpc>
              <a:spcBef>
                <a:spcPts val="750"/>
              </a:spcBef>
              <a:buFont typeface="Arial" panose="020B0604020202020204" pitchFamily="34" charset="0"/>
              <a:buChar char="•"/>
              <a:defRPr sz="21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5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lnSpc>
                <a:spcPct val="90000"/>
              </a:lnSpc>
              <a:spcBef>
                <a:spcPts val="375"/>
              </a:spcBef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375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sz="13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dist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400" b="1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Contents</a:t>
            </a:r>
          </a:p>
        </p:txBody>
      </p:sp>
      <p:cxnSp>
        <p:nvCxnSpPr>
          <p:cNvPr id="30" name="直接连接符 22"/>
          <p:cNvCxnSpPr>
            <a:cxnSpLocks noChangeShapeType="1"/>
          </p:cNvCxnSpPr>
          <p:nvPr>
            <p:custDataLst>
              <p:tags r:id="rId4"/>
            </p:custDataLst>
          </p:nvPr>
        </p:nvCxnSpPr>
        <p:spPr bwMode="auto">
          <a:xfrm>
            <a:off x="999385" y="1625887"/>
            <a:ext cx="2430463" cy="0"/>
          </a:xfrm>
          <a:prstGeom prst="line">
            <a:avLst/>
          </a:prstGeom>
          <a:noFill/>
          <a:ln w="9525">
            <a:solidFill>
              <a:srgbClr val="FFFF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cxnSp>
        <p:nvCxnSpPr>
          <p:cNvPr id="31" name="直接连接符 24"/>
          <p:cNvCxnSpPr>
            <a:cxnSpLocks noChangeShapeType="1"/>
          </p:cNvCxnSpPr>
          <p:nvPr>
            <p:custDataLst>
              <p:tags r:id="rId5"/>
            </p:custDataLst>
          </p:nvPr>
        </p:nvCxnSpPr>
        <p:spPr bwMode="auto">
          <a:xfrm>
            <a:off x="1748683" y="532100"/>
            <a:ext cx="0" cy="2124075"/>
          </a:xfrm>
          <a:prstGeom prst="line">
            <a:avLst/>
          </a:prstGeom>
          <a:noFill/>
          <a:ln w="9525">
            <a:solidFill>
              <a:srgbClr val="FFFFFF"/>
            </a:solidFill>
            <a:prstDash val="sysDash"/>
            <a:round/>
            <a:headEnd/>
            <a:tailEnd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9" name="等腰三角形 8"/>
          <p:cNvSpPr/>
          <p:nvPr/>
        </p:nvSpPr>
        <p:spPr>
          <a:xfrm>
            <a:off x="-127786" y="3650421"/>
            <a:ext cx="6015115" cy="3332211"/>
          </a:xfrm>
          <a:custGeom>
            <a:avLst/>
            <a:gdLst>
              <a:gd name="connsiteX0" fmla="*/ 0 w 1060704"/>
              <a:gd name="connsiteY0" fmla="*/ 914400 h 914400"/>
              <a:gd name="connsiteX1" fmla="*/ 530352 w 1060704"/>
              <a:gd name="connsiteY1" fmla="*/ 0 h 914400"/>
              <a:gd name="connsiteX2" fmla="*/ 1060704 w 1060704"/>
              <a:gd name="connsiteY2" fmla="*/ 914400 h 914400"/>
              <a:gd name="connsiteX3" fmla="*/ 0 w 1060704"/>
              <a:gd name="connsiteY3" fmla="*/ 914400 h 914400"/>
              <a:gd name="connsiteX0" fmla="*/ 0 w 5472283"/>
              <a:gd name="connsiteY0" fmla="*/ 914400 h 914400"/>
              <a:gd name="connsiteX1" fmla="*/ 530352 w 5472283"/>
              <a:gd name="connsiteY1" fmla="*/ 0 h 914400"/>
              <a:gd name="connsiteX2" fmla="*/ 5472283 w 5472283"/>
              <a:gd name="connsiteY2" fmla="*/ 914400 h 914400"/>
              <a:gd name="connsiteX3" fmla="*/ 0 w 5472283"/>
              <a:gd name="connsiteY3" fmla="*/ 914400 h 914400"/>
              <a:gd name="connsiteX0" fmla="*/ 0 w 5472283"/>
              <a:gd name="connsiteY0" fmla="*/ 3625516 h 3625516"/>
              <a:gd name="connsiteX1" fmla="*/ 2615825 w 5472283"/>
              <a:gd name="connsiteY1" fmla="*/ 0 h 3625516"/>
              <a:gd name="connsiteX2" fmla="*/ 5472283 w 5472283"/>
              <a:gd name="connsiteY2" fmla="*/ 3625516 h 3625516"/>
              <a:gd name="connsiteX3" fmla="*/ 0 w 5472283"/>
              <a:gd name="connsiteY3" fmla="*/ 3625516 h 3625516"/>
              <a:gd name="connsiteX0" fmla="*/ 0 w 6146051"/>
              <a:gd name="connsiteY0" fmla="*/ 3818021 h 3818021"/>
              <a:gd name="connsiteX1" fmla="*/ 3289593 w 6146051"/>
              <a:gd name="connsiteY1" fmla="*/ 0 h 3818021"/>
              <a:gd name="connsiteX2" fmla="*/ 6146051 w 6146051"/>
              <a:gd name="connsiteY2" fmla="*/ 3625516 h 3818021"/>
              <a:gd name="connsiteX3" fmla="*/ 0 w 6146051"/>
              <a:gd name="connsiteY3" fmla="*/ 3818021 h 3818021"/>
              <a:gd name="connsiteX0" fmla="*/ 0 w 6017714"/>
              <a:gd name="connsiteY0" fmla="*/ 3818021 h 3818021"/>
              <a:gd name="connsiteX1" fmla="*/ 3289593 w 6017714"/>
              <a:gd name="connsiteY1" fmla="*/ 0 h 3818021"/>
              <a:gd name="connsiteX2" fmla="*/ 6017714 w 6017714"/>
              <a:gd name="connsiteY2" fmla="*/ 3176337 h 3818021"/>
              <a:gd name="connsiteX3" fmla="*/ 0 w 6017714"/>
              <a:gd name="connsiteY3" fmla="*/ 3818021 h 3818021"/>
              <a:gd name="connsiteX0" fmla="*/ 0 w 4931864"/>
              <a:gd name="connsiteY0" fmla="*/ 2960771 h 3176337"/>
              <a:gd name="connsiteX1" fmla="*/ 2203743 w 4931864"/>
              <a:gd name="connsiteY1" fmla="*/ 0 h 3176337"/>
              <a:gd name="connsiteX2" fmla="*/ 4931864 w 4931864"/>
              <a:gd name="connsiteY2" fmla="*/ 3176337 h 3176337"/>
              <a:gd name="connsiteX3" fmla="*/ 0 w 4931864"/>
              <a:gd name="connsiteY3" fmla="*/ 2960771 h 3176337"/>
              <a:gd name="connsiteX0" fmla="*/ 0 w 5084264"/>
              <a:gd name="connsiteY0" fmla="*/ 2808371 h 3176337"/>
              <a:gd name="connsiteX1" fmla="*/ 2356143 w 5084264"/>
              <a:gd name="connsiteY1" fmla="*/ 0 h 3176337"/>
              <a:gd name="connsiteX2" fmla="*/ 5084264 w 5084264"/>
              <a:gd name="connsiteY2" fmla="*/ 3176337 h 3176337"/>
              <a:gd name="connsiteX3" fmla="*/ 0 w 5084264"/>
              <a:gd name="connsiteY3" fmla="*/ 2808371 h 3176337"/>
              <a:gd name="connsiteX0" fmla="*/ 0 w 5084264"/>
              <a:gd name="connsiteY0" fmla="*/ 2808371 h 2843595"/>
              <a:gd name="connsiteX1" fmla="*/ 2356143 w 5084264"/>
              <a:gd name="connsiteY1" fmla="*/ 0 h 2843595"/>
              <a:gd name="connsiteX2" fmla="*/ 5084264 w 5084264"/>
              <a:gd name="connsiteY2" fmla="*/ 2843595 h 2843595"/>
              <a:gd name="connsiteX3" fmla="*/ 0 w 5084264"/>
              <a:gd name="connsiteY3" fmla="*/ 2808371 h 2843595"/>
              <a:gd name="connsiteX0" fmla="*/ 0 w 5100417"/>
              <a:gd name="connsiteY0" fmla="*/ 2808371 h 2910143"/>
              <a:gd name="connsiteX1" fmla="*/ 2356143 w 5100417"/>
              <a:gd name="connsiteY1" fmla="*/ 0 h 2910143"/>
              <a:gd name="connsiteX2" fmla="*/ 5100417 w 5100417"/>
              <a:gd name="connsiteY2" fmla="*/ 2910143 h 2910143"/>
              <a:gd name="connsiteX3" fmla="*/ 0 w 5100417"/>
              <a:gd name="connsiteY3" fmla="*/ 2808371 h 29101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00417" h="2910143">
                <a:moveTo>
                  <a:pt x="0" y="2808371"/>
                </a:moveTo>
                <a:lnTo>
                  <a:pt x="2356143" y="0"/>
                </a:lnTo>
                <a:lnTo>
                  <a:pt x="5100417" y="2910143"/>
                </a:lnTo>
                <a:lnTo>
                  <a:pt x="0" y="2808371"/>
                </a:lnTo>
                <a:close/>
              </a:path>
            </a:pathLst>
          </a:custGeom>
          <a:gradFill flip="none" rotWithShape="1">
            <a:gsLst>
              <a:gs pos="0">
                <a:srgbClr val="881A0E"/>
              </a:gs>
              <a:gs pos="42000">
                <a:srgbClr val="CC0000"/>
              </a:gs>
              <a:gs pos="100000">
                <a:srgbClr val="FD220B"/>
              </a:gs>
            </a:gsLst>
            <a:lin ang="0" scaled="1"/>
            <a:tileRect/>
          </a:gradFill>
          <a:ln>
            <a:solidFill>
              <a:srgbClr val="EB162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anchor="ctr"/>
          <a:lstStyle/>
          <a:p>
            <a:pPr algn="ctr"/>
            <a:endParaRPr lang="zh-CN" altLang="en-US" sz="1467">
              <a:solidFill>
                <a:srgbClr val="FFFFFF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672982" y="1482199"/>
            <a:ext cx="5008681" cy="584775"/>
            <a:chOff x="4188819" y="1111649"/>
            <a:chExt cx="3756511" cy="438581"/>
          </a:xfrm>
        </p:grpSpPr>
        <p:cxnSp>
          <p:nvCxnSpPr>
            <p:cNvPr id="17" name="直接连接符 16"/>
            <p:cNvCxnSpPr/>
            <p:nvPr>
              <p:custDataLst>
                <p:tags r:id="rId15"/>
              </p:custDataLst>
            </p:nvPr>
          </p:nvCxnSpPr>
          <p:spPr>
            <a:xfrm flipV="1">
              <a:off x="4594556" y="1462590"/>
              <a:ext cx="2885637" cy="776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  <a:effectLst>
              <a:outerShdw blurRad="381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文本框 34"/>
            <p:cNvSpPr txBox="1"/>
            <p:nvPr>
              <p:custDataLst>
                <p:tags r:id="rId16"/>
              </p:custDataLst>
            </p:nvPr>
          </p:nvSpPr>
          <p:spPr>
            <a:xfrm>
              <a:off x="4823511" y="1111649"/>
              <a:ext cx="3121819" cy="276225"/>
            </a:xfrm>
            <a:prstGeom prst="rect">
              <a:avLst/>
            </a:prstGeom>
            <a:noFill/>
          </p:spPr>
          <p:txBody>
            <a:bodyPr lIns="91440" tIns="45720" rIns="91440" bIns="45720">
              <a:noAutofit/>
            </a:bodyPr>
            <a:lstStyle/>
            <a:p>
              <a:pPr>
                <a:defRPr/>
              </a:pPr>
              <a:r>
                <a:rPr lang="en-US" altLang="zh-CN" sz="2000" b="1" dirty="0" smtClean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Why Ali Translator is  needed</a:t>
              </a:r>
              <a:endParaRPr lang="zh-CN" altLang="en-US" sz="20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2" name="文本框 2"/>
            <p:cNvSpPr txBox="1">
              <a:spLocks noChangeArrowheads="1"/>
            </p:cNvSpPr>
            <p:nvPr>
              <p:custDataLst>
                <p:tags r:id="rId17"/>
              </p:custDataLst>
            </p:nvPr>
          </p:nvSpPr>
          <p:spPr bwMode="auto">
            <a:xfrm>
              <a:off x="4188819" y="1111649"/>
              <a:ext cx="800120" cy="4385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b="1" dirty="0">
                  <a:solidFill>
                    <a:srgbClr val="C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Times New Roman" panose="02020603050405020304" pitchFamily="18" charset="0"/>
                  <a:sym typeface="思源黑体旧字形 ExtraLight" panose="020B0200000000000000" pitchFamily="34" charset="-128"/>
                </a:rPr>
                <a:t>01</a:t>
              </a:r>
              <a:endParaRPr lang="zh-CN" altLang="en-US" sz="3200" b="1" dirty="0">
                <a:solidFill>
                  <a:srgbClr val="C0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2" name="组合 31"/>
          <p:cNvGrpSpPr/>
          <p:nvPr/>
        </p:nvGrpSpPr>
        <p:grpSpPr>
          <a:xfrm>
            <a:off x="5672982" y="2294587"/>
            <a:ext cx="5008681" cy="584775"/>
            <a:chOff x="4188819" y="1111649"/>
            <a:chExt cx="3756511" cy="438581"/>
          </a:xfrm>
        </p:grpSpPr>
        <p:cxnSp>
          <p:nvCxnSpPr>
            <p:cNvPr id="33" name="直接连接符 32"/>
            <p:cNvCxnSpPr/>
            <p:nvPr>
              <p:custDataLst>
                <p:tags r:id="rId12"/>
              </p:custDataLst>
            </p:nvPr>
          </p:nvCxnSpPr>
          <p:spPr>
            <a:xfrm flipV="1">
              <a:off x="4594556" y="1462590"/>
              <a:ext cx="2885637" cy="776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  <a:effectLst>
              <a:outerShdw blurRad="381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文本框 34"/>
            <p:cNvSpPr txBox="1"/>
            <p:nvPr>
              <p:custDataLst>
                <p:tags r:id="rId13"/>
              </p:custDataLst>
            </p:nvPr>
          </p:nvSpPr>
          <p:spPr>
            <a:xfrm>
              <a:off x="4823511" y="1111649"/>
              <a:ext cx="3121819" cy="276225"/>
            </a:xfrm>
            <a:prstGeom prst="rect">
              <a:avLst/>
            </a:prstGeom>
            <a:noFill/>
          </p:spPr>
          <p:txBody>
            <a:bodyPr lIns="91440" tIns="45720" rIns="91440" bIns="45720">
              <a:noAutofit/>
            </a:bodyPr>
            <a:lstStyle/>
            <a:p>
              <a:pPr>
                <a:defRPr/>
              </a:pPr>
              <a:r>
                <a:rPr lang="en-US" altLang="zh-CN" sz="2000" b="1" dirty="0" smtClean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How to develop Ali Translator</a:t>
              </a:r>
              <a:endParaRPr lang="zh-CN" altLang="en-US" sz="20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36" name="文本框 2"/>
            <p:cNvSpPr txBox="1">
              <a:spLocks noChangeArrowheads="1"/>
            </p:cNvSpPr>
            <p:nvPr>
              <p:custDataLst>
                <p:tags r:id="rId14"/>
              </p:custDataLst>
            </p:nvPr>
          </p:nvSpPr>
          <p:spPr bwMode="auto">
            <a:xfrm>
              <a:off x="4188819" y="1111649"/>
              <a:ext cx="800120" cy="4385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b="1" dirty="0">
                  <a:solidFill>
                    <a:srgbClr val="C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Times New Roman" panose="02020603050405020304" pitchFamily="18" charset="0"/>
                  <a:sym typeface="思源黑体旧字形 ExtraLight" panose="020B0200000000000000" pitchFamily="34" charset="-128"/>
                </a:rPr>
                <a:t>02</a:t>
              </a:r>
              <a:endParaRPr lang="zh-CN" altLang="en-US" sz="3200" b="1" dirty="0">
                <a:solidFill>
                  <a:srgbClr val="C0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37" name="组合 36"/>
          <p:cNvGrpSpPr/>
          <p:nvPr/>
        </p:nvGrpSpPr>
        <p:grpSpPr>
          <a:xfrm>
            <a:off x="5672982" y="3106975"/>
            <a:ext cx="5008681" cy="584775"/>
            <a:chOff x="4188819" y="1111649"/>
            <a:chExt cx="3756511" cy="438581"/>
          </a:xfrm>
        </p:grpSpPr>
        <p:cxnSp>
          <p:nvCxnSpPr>
            <p:cNvPr id="38" name="直接连接符 37"/>
            <p:cNvCxnSpPr/>
            <p:nvPr>
              <p:custDataLst>
                <p:tags r:id="rId9"/>
              </p:custDataLst>
            </p:nvPr>
          </p:nvCxnSpPr>
          <p:spPr>
            <a:xfrm flipV="1">
              <a:off x="4594556" y="1462590"/>
              <a:ext cx="2885637" cy="776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  <a:effectLst>
              <a:outerShdw blurRad="381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文本框 34"/>
            <p:cNvSpPr txBox="1"/>
            <p:nvPr>
              <p:custDataLst>
                <p:tags r:id="rId10"/>
              </p:custDataLst>
            </p:nvPr>
          </p:nvSpPr>
          <p:spPr>
            <a:xfrm>
              <a:off x="4823511" y="1111649"/>
              <a:ext cx="3121819" cy="276225"/>
            </a:xfrm>
            <a:prstGeom prst="rect">
              <a:avLst/>
            </a:prstGeom>
            <a:noFill/>
          </p:spPr>
          <p:txBody>
            <a:bodyPr lIns="91440" tIns="45720" rIns="91440" bIns="45720">
              <a:noAutofit/>
            </a:bodyPr>
            <a:lstStyle/>
            <a:p>
              <a:pPr>
                <a:defRPr/>
              </a:pPr>
              <a:r>
                <a:rPr lang="en-US" altLang="zh-CN" sz="2000" b="1" dirty="0" smtClean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Ali engineering technology</a:t>
              </a:r>
              <a:endParaRPr lang="zh-CN" altLang="en-US" sz="20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40" name="文本框 2"/>
            <p:cNvSpPr txBox="1">
              <a:spLocks noChangeArrowheads="1"/>
            </p:cNvSpPr>
            <p:nvPr>
              <p:custDataLst>
                <p:tags r:id="rId11"/>
              </p:custDataLst>
            </p:nvPr>
          </p:nvSpPr>
          <p:spPr bwMode="auto">
            <a:xfrm>
              <a:off x="4188819" y="1111649"/>
              <a:ext cx="800120" cy="4385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b="1" dirty="0">
                  <a:solidFill>
                    <a:srgbClr val="C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Times New Roman" panose="02020603050405020304" pitchFamily="18" charset="0"/>
                  <a:sym typeface="思源黑体旧字形 ExtraLight" panose="020B0200000000000000" pitchFamily="34" charset="-128"/>
                </a:rPr>
                <a:t>03</a:t>
              </a:r>
              <a:endParaRPr lang="zh-CN" altLang="en-US" sz="3200" b="1" dirty="0">
                <a:solidFill>
                  <a:srgbClr val="C0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endParaRPr>
            </a:p>
          </p:txBody>
        </p:sp>
      </p:grpSp>
      <p:grpSp>
        <p:nvGrpSpPr>
          <p:cNvPr id="19" name="组合 36"/>
          <p:cNvGrpSpPr/>
          <p:nvPr/>
        </p:nvGrpSpPr>
        <p:grpSpPr>
          <a:xfrm>
            <a:off x="5626981" y="3992618"/>
            <a:ext cx="5008681" cy="584775"/>
            <a:chOff x="4188819" y="1111649"/>
            <a:chExt cx="3756511" cy="438581"/>
          </a:xfrm>
        </p:grpSpPr>
        <p:cxnSp>
          <p:nvCxnSpPr>
            <p:cNvPr id="20" name="直接连接符 37"/>
            <p:cNvCxnSpPr/>
            <p:nvPr>
              <p:custDataLst>
                <p:tags r:id="rId6"/>
              </p:custDataLst>
            </p:nvPr>
          </p:nvCxnSpPr>
          <p:spPr>
            <a:xfrm flipV="1">
              <a:off x="4594556" y="1462590"/>
              <a:ext cx="2885637" cy="7760"/>
            </a:xfrm>
            <a:prstGeom prst="line">
              <a:avLst/>
            </a:prstGeom>
            <a:ln w="12700">
              <a:solidFill>
                <a:schemeClr val="bg1">
                  <a:lumMod val="50000"/>
                </a:schemeClr>
              </a:solidFill>
              <a:prstDash val="dash"/>
            </a:ln>
            <a:effectLst>
              <a:outerShdw blurRad="38100" dist="38100" dir="2700000" algn="tl" rotWithShape="0">
                <a:schemeClr val="bg1">
                  <a:lumMod val="85000"/>
                  <a:alpha val="40000"/>
                </a:schemeClr>
              </a:outerShdw>
            </a:effectLst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本框 34"/>
            <p:cNvSpPr txBox="1"/>
            <p:nvPr>
              <p:custDataLst>
                <p:tags r:id="rId7"/>
              </p:custDataLst>
            </p:nvPr>
          </p:nvSpPr>
          <p:spPr>
            <a:xfrm>
              <a:off x="4823511" y="1111649"/>
              <a:ext cx="3121819" cy="276225"/>
            </a:xfrm>
            <a:prstGeom prst="rect">
              <a:avLst/>
            </a:prstGeom>
            <a:noFill/>
          </p:spPr>
          <p:txBody>
            <a:bodyPr lIns="91440" tIns="45720" rIns="91440" bIns="45720">
              <a:noAutofit/>
            </a:bodyPr>
            <a:lstStyle/>
            <a:p>
              <a:pPr>
                <a:defRPr/>
              </a:pPr>
              <a:r>
                <a:rPr lang="en-US" altLang="zh-CN" sz="2000" b="1" dirty="0" smtClean="0"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sym typeface="思源黑体旧字形 ExtraLight" panose="020B0200000000000000" pitchFamily="34" charset="-128"/>
                </a:rPr>
                <a:t>How to do a project in Alibaba </a:t>
              </a:r>
              <a:endParaRPr lang="zh-CN" altLang="en-US" sz="20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23" name="文本框 2"/>
            <p:cNvSpPr txBox="1">
              <a:spLocks noChangeArrowheads="1"/>
            </p:cNvSpPr>
            <p:nvPr>
              <p:custDataLst>
                <p:tags r:id="rId8"/>
              </p:custDataLst>
            </p:nvPr>
          </p:nvSpPr>
          <p:spPr bwMode="auto">
            <a:xfrm>
              <a:off x="4188819" y="1111649"/>
              <a:ext cx="800120" cy="43858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 lIns="91440" tIns="45720" rIns="91440" bIns="4572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</a:defRPr>
              </a:lvl9pPr>
            </a:lstStyle>
            <a:p>
              <a:pPr algn="ctr" eaLnBrk="1" hangingPunct="1"/>
              <a:r>
                <a:rPr lang="en-US" altLang="zh-CN" sz="3200" b="1" dirty="0" smtClean="0">
                  <a:solidFill>
                    <a:srgbClr val="C00000"/>
                  </a:solidFill>
                  <a:latin typeface="思源黑体旧字形 ExtraLight" panose="020B0200000000000000" pitchFamily="34" charset="-128"/>
                  <a:ea typeface="思源黑体旧字形 ExtraLight" panose="020B0200000000000000" pitchFamily="34" charset="-128"/>
                  <a:cs typeface="Times New Roman" panose="02020603050405020304" pitchFamily="18" charset="0"/>
                  <a:sym typeface="思源黑体旧字形 ExtraLight" panose="020B0200000000000000" pitchFamily="34" charset="-128"/>
                </a:rPr>
                <a:t>04</a:t>
              </a:r>
              <a:endParaRPr lang="zh-CN" altLang="en-US" sz="3200" b="1" dirty="0">
                <a:solidFill>
                  <a:srgbClr val="C0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endParaRPr>
            </a:p>
          </p:txBody>
        </p:sp>
      </p:grpSp>
    </p:spTree>
    <p:custDataLst>
      <p:tags r:id="rId1"/>
    </p:custDataLst>
    <p:extLst>
      <p:ext uri="{BB962C8B-B14F-4D97-AF65-F5344CB8AC3E}">
        <p14:creationId xmlns:p14="http://schemas.microsoft.com/office/powerpoint/2010/main" val="3275988480"/>
      </p:ext>
    </p:extLst>
  </p:cSld>
  <p:clrMapOvr>
    <a:masterClrMapping/>
  </p:clrMapOvr>
  <p:transition spd="med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6979 2.19648E-6 L -0.27066 0.04016 C -0.25 0.04912 -0.21892 0.05406 -0.18646 0.05406 C -0.14965 0.05406 -0.12014 0.04912 -0.09931 0.04016 L 1.38889E-6 2.19648E-6 " pathEditMode="relative" rAng="0" ptsTypes="FffFF">
                                      <p:cBhvr>
                                        <p:cTn id="8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8490" y="2688"/>
                                    </p:animMotion>
                                  </p:childTnLst>
                                </p:cTn>
                              </p:par>
                              <p:par>
                                <p:cTn id="9" presetID="37" presetClass="path" presetSubtype="0" accel="50000" decel="5000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-0.32917 0.05406 L -0.22396 0.09422 C -0.20191 0.10318 -0.16892 0.10812 -0.13437 0.10812 C -0.09514 0.10812 -0.06371 0.10318 -0.04167 0.09422 L 0.06389 0.05406 " pathEditMode="relative" rAng="0" ptsTypes="FffFF">
                                      <p:cBhvr>
                                        <p:cTn id="10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19653" y="2688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28" grpId="0"/>
      <p:bldP spid="9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5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</a:t>
            </a:r>
            <a:r>
              <a:rPr lang="en-US" altLang="zh-CN" sz="2800" b="1" dirty="0" smtClean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translator-application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85599" y="1242493"/>
            <a:ext cx="11438772" cy="4744472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71751535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68451" y="1816102"/>
            <a:ext cx="4205288" cy="3149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66" b="1" dirty="0" smtClean="0">
                <a:gradFill flip="none" rotWithShape="1">
                  <a:gsLst>
                    <a:gs pos="0">
                      <a:srgbClr val="8E0000"/>
                    </a:gs>
                    <a:gs pos="44000">
                      <a:srgbClr val="C00000">
                        <a:shade val="67500"/>
                        <a:satMod val="115000"/>
                      </a:srgbClr>
                    </a:gs>
                    <a:gs pos="99000">
                      <a:srgbClr val="F22F08"/>
                    </a:gs>
                  </a:gsLst>
                  <a:lin ang="16200000" scaled="1"/>
                  <a:tileRect/>
                </a:gra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03</a:t>
            </a:r>
            <a:endParaRPr lang="zh-CN" altLang="en-US" sz="19866" b="1" dirty="0">
              <a:gradFill flip="none" rotWithShape="1">
                <a:gsLst>
                  <a:gs pos="0">
                    <a:srgbClr val="8E0000"/>
                  </a:gs>
                  <a:gs pos="44000">
                    <a:srgbClr val="C00000">
                      <a:shade val="67500"/>
                      <a:satMod val="115000"/>
                    </a:srgbClr>
                  </a:gs>
                  <a:gs pos="99000">
                    <a:srgbClr val="F22F08"/>
                  </a:gs>
                </a:gsLst>
                <a:lin ang="16200000" scaled="1"/>
                <a:tileRect/>
              </a:gra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sp>
        <p:nvSpPr>
          <p:cNvPr id="6" name="文本框 11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24001" y="3070227"/>
            <a:ext cx="3887788" cy="646331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b="1" dirty="0">
                <a:solidFill>
                  <a:srgbClr val="E2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      PART </a:t>
            </a:r>
            <a:r>
              <a:rPr lang="en-US" altLang="zh-CN" sz="3600" b="1" dirty="0" smtClean="0">
                <a:solidFill>
                  <a:srgbClr val="E2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THREE</a:t>
            </a:r>
            <a:endParaRPr lang="zh-CN" altLang="en-US" sz="3600" b="1" dirty="0">
              <a:solidFill>
                <a:srgbClr val="E20000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467893" y="3675217"/>
            <a:ext cx="8724107" cy="3182785"/>
            <a:chOff x="3467894" y="3675215"/>
            <a:chExt cx="8724106" cy="3182785"/>
          </a:xfrm>
        </p:grpSpPr>
        <p:sp>
          <p:nvSpPr>
            <p:cNvPr id="10" name="直角三角形 8"/>
            <p:cNvSpPr/>
            <p:nvPr/>
          </p:nvSpPr>
          <p:spPr>
            <a:xfrm rot="16200000">
              <a:off x="7410647" y="2074818"/>
              <a:ext cx="3180956" cy="6381750"/>
            </a:xfrm>
            <a:custGeom>
              <a:avLst/>
              <a:gdLst>
                <a:gd name="connsiteX0" fmla="*/ 0 w 5360276"/>
                <a:gd name="connsiteY0" fmla="*/ 6381750 h 6381750"/>
                <a:gd name="connsiteX1" fmla="*/ 0 w 5360276"/>
                <a:gd name="connsiteY1" fmla="*/ 0 h 6381750"/>
                <a:gd name="connsiteX2" fmla="*/ 5360276 w 5360276"/>
                <a:gd name="connsiteY2" fmla="*/ 6381750 h 6381750"/>
                <a:gd name="connsiteX3" fmla="*/ 0 w 5360276"/>
                <a:gd name="connsiteY3" fmla="*/ 6381750 h 6381750"/>
                <a:gd name="connsiteX0" fmla="*/ 0 w 2220836"/>
                <a:gd name="connsiteY0" fmla="*/ 6381750 h 6381750"/>
                <a:gd name="connsiteX1" fmla="*/ 0 w 2220836"/>
                <a:gd name="connsiteY1" fmla="*/ 0 h 6381750"/>
                <a:gd name="connsiteX2" fmla="*/ 2220836 w 2220836"/>
                <a:gd name="connsiteY2" fmla="*/ 5909310 h 6381750"/>
                <a:gd name="connsiteX3" fmla="*/ 0 w 2220836"/>
                <a:gd name="connsiteY3" fmla="*/ 6381750 h 6381750"/>
                <a:gd name="connsiteX0" fmla="*/ 0 w 5253596"/>
                <a:gd name="connsiteY0" fmla="*/ 6381750 h 6381750"/>
                <a:gd name="connsiteX1" fmla="*/ 0 w 5253596"/>
                <a:gd name="connsiteY1" fmla="*/ 0 h 6381750"/>
                <a:gd name="connsiteX2" fmla="*/ 5253596 w 5253596"/>
                <a:gd name="connsiteY2" fmla="*/ 6214110 h 6381750"/>
                <a:gd name="connsiteX3" fmla="*/ 0 w 5253596"/>
                <a:gd name="connsiteY3" fmla="*/ 6381750 h 6381750"/>
                <a:gd name="connsiteX0" fmla="*/ 0 w 4019156"/>
                <a:gd name="connsiteY0" fmla="*/ 6381750 h 6381750"/>
                <a:gd name="connsiteX1" fmla="*/ 0 w 4019156"/>
                <a:gd name="connsiteY1" fmla="*/ 0 h 6381750"/>
                <a:gd name="connsiteX2" fmla="*/ 4019156 w 4019156"/>
                <a:gd name="connsiteY2" fmla="*/ 6381750 h 6381750"/>
                <a:gd name="connsiteX3" fmla="*/ 0 w 4019156"/>
                <a:gd name="connsiteY3" fmla="*/ 6381750 h 6381750"/>
                <a:gd name="connsiteX0" fmla="*/ 0 w 3180956"/>
                <a:gd name="connsiteY0" fmla="*/ 6381750 h 6381750"/>
                <a:gd name="connsiteX1" fmla="*/ 0 w 3180956"/>
                <a:gd name="connsiteY1" fmla="*/ 0 h 6381750"/>
                <a:gd name="connsiteX2" fmla="*/ 3180956 w 3180956"/>
                <a:gd name="connsiteY2" fmla="*/ 6381750 h 6381750"/>
                <a:gd name="connsiteX3" fmla="*/ 0 w 3180956"/>
                <a:gd name="connsiteY3" fmla="*/ 6381750 h 63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0956" h="6381750">
                  <a:moveTo>
                    <a:pt x="0" y="6381750"/>
                  </a:moveTo>
                  <a:lnTo>
                    <a:pt x="0" y="0"/>
                  </a:lnTo>
                  <a:lnTo>
                    <a:pt x="3180956" y="6381750"/>
                  </a:lnTo>
                  <a:lnTo>
                    <a:pt x="0" y="638175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50000"/>
                  </a:schemeClr>
                </a:gs>
                <a:gs pos="64999">
                  <a:schemeClr val="bg1">
                    <a:lumMod val="7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467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1" name="直角三角形 8"/>
            <p:cNvSpPr/>
            <p:nvPr/>
          </p:nvSpPr>
          <p:spPr>
            <a:xfrm rot="16200000">
              <a:off x="5685511" y="2693867"/>
              <a:ext cx="1946516" cy="6381750"/>
            </a:xfrm>
            <a:custGeom>
              <a:avLst/>
              <a:gdLst>
                <a:gd name="connsiteX0" fmla="*/ 0 w 5360276"/>
                <a:gd name="connsiteY0" fmla="*/ 6381750 h 6381750"/>
                <a:gd name="connsiteX1" fmla="*/ 0 w 5360276"/>
                <a:gd name="connsiteY1" fmla="*/ 0 h 6381750"/>
                <a:gd name="connsiteX2" fmla="*/ 5360276 w 5360276"/>
                <a:gd name="connsiteY2" fmla="*/ 6381750 h 6381750"/>
                <a:gd name="connsiteX3" fmla="*/ 0 w 5360276"/>
                <a:gd name="connsiteY3" fmla="*/ 6381750 h 6381750"/>
                <a:gd name="connsiteX0" fmla="*/ 0 w 2220836"/>
                <a:gd name="connsiteY0" fmla="*/ 6381750 h 6381750"/>
                <a:gd name="connsiteX1" fmla="*/ 0 w 2220836"/>
                <a:gd name="connsiteY1" fmla="*/ 0 h 6381750"/>
                <a:gd name="connsiteX2" fmla="*/ 2220836 w 2220836"/>
                <a:gd name="connsiteY2" fmla="*/ 5909310 h 6381750"/>
                <a:gd name="connsiteX3" fmla="*/ 0 w 2220836"/>
                <a:gd name="connsiteY3" fmla="*/ 6381750 h 6381750"/>
                <a:gd name="connsiteX0" fmla="*/ 0 w 1687436"/>
                <a:gd name="connsiteY0" fmla="*/ 6381750 h 6381750"/>
                <a:gd name="connsiteX1" fmla="*/ 0 w 1687436"/>
                <a:gd name="connsiteY1" fmla="*/ 0 h 6381750"/>
                <a:gd name="connsiteX2" fmla="*/ 1687436 w 1687436"/>
                <a:gd name="connsiteY2" fmla="*/ 2510790 h 6381750"/>
                <a:gd name="connsiteX3" fmla="*/ 0 w 1687436"/>
                <a:gd name="connsiteY3" fmla="*/ 6381750 h 6381750"/>
                <a:gd name="connsiteX0" fmla="*/ 0 w 1778876"/>
                <a:gd name="connsiteY0" fmla="*/ 6381750 h 6381750"/>
                <a:gd name="connsiteX1" fmla="*/ 0 w 1778876"/>
                <a:gd name="connsiteY1" fmla="*/ 0 h 6381750"/>
                <a:gd name="connsiteX2" fmla="*/ 1778876 w 1778876"/>
                <a:gd name="connsiteY2" fmla="*/ 3806190 h 6381750"/>
                <a:gd name="connsiteX3" fmla="*/ 0 w 1778876"/>
                <a:gd name="connsiteY3" fmla="*/ 6381750 h 6381750"/>
                <a:gd name="connsiteX0" fmla="*/ 0 w 696836"/>
                <a:gd name="connsiteY0" fmla="*/ 6381750 h 6381750"/>
                <a:gd name="connsiteX1" fmla="*/ 0 w 696836"/>
                <a:gd name="connsiteY1" fmla="*/ 0 h 6381750"/>
                <a:gd name="connsiteX2" fmla="*/ 696836 w 696836"/>
                <a:gd name="connsiteY2" fmla="*/ 3501390 h 6381750"/>
                <a:gd name="connsiteX3" fmla="*/ 0 w 696836"/>
                <a:gd name="connsiteY3" fmla="*/ 6381750 h 6381750"/>
                <a:gd name="connsiteX0" fmla="*/ 0 w 940676"/>
                <a:gd name="connsiteY0" fmla="*/ 6381750 h 6381750"/>
                <a:gd name="connsiteX1" fmla="*/ 0 w 940676"/>
                <a:gd name="connsiteY1" fmla="*/ 0 h 6381750"/>
                <a:gd name="connsiteX2" fmla="*/ 940676 w 940676"/>
                <a:gd name="connsiteY2" fmla="*/ 3928110 h 6381750"/>
                <a:gd name="connsiteX3" fmla="*/ 0 w 940676"/>
                <a:gd name="connsiteY3" fmla="*/ 6381750 h 6381750"/>
                <a:gd name="connsiteX0" fmla="*/ 0 w 1428356"/>
                <a:gd name="connsiteY0" fmla="*/ 6381750 h 6381750"/>
                <a:gd name="connsiteX1" fmla="*/ 0 w 1428356"/>
                <a:gd name="connsiteY1" fmla="*/ 0 h 6381750"/>
                <a:gd name="connsiteX2" fmla="*/ 1428356 w 1428356"/>
                <a:gd name="connsiteY2" fmla="*/ 5528310 h 6381750"/>
                <a:gd name="connsiteX3" fmla="*/ 0 w 1428356"/>
                <a:gd name="connsiteY3" fmla="*/ 6381750 h 6381750"/>
                <a:gd name="connsiteX0" fmla="*/ 0 w 1336916"/>
                <a:gd name="connsiteY0" fmla="*/ 6381750 h 6381750"/>
                <a:gd name="connsiteX1" fmla="*/ 0 w 1336916"/>
                <a:gd name="connsiteY1" fmla="*/ 0 h 6381750"/>
                <a:gd name="connsiteX2" fmla="*/ 1336916 w 1336916"/>
                <a:gd name="connsiteY2" fmla="*/ 4370070 h 6381750"/>
                <a:gd name="connsiteX3" fmla="*/ 0 w 1336916"/>
                <a:gd name="connsiteY3" fmla="*/ 6381750 h 6381750"/>
                <a:gd name="connsiteX0" fmla="*/ 0 w 1352156"/>
                <a:gd name="connsiteY0" fmla="*/ 6381750 h 6381750"/>
                <a:gd name="connsiteX1" fmla="*/ 0 w 1352156"/>
                <a:gd name="connsiteY1" fmla="*/ 0 h 6381750"/>
                <a:gd name="connsiteX2" fmla="*/ 1352156 w 1352156"/>
                <a:gd name="connsiteY2" fmla="*/ 4217670 h 6381750"/>
                <a:gd name="connsiteX3" fmla="*/ 0 w 1352156"/>
                <a:gd name="connsiteY3" fmla="*/ 6381750 h 6381750"/>
                <a:gd name="connsiteX0" fmla="*/ 0 w 1946516"/>
                <a:gd name="connsiteY0" fmla="*/ 6381750 h 6381750"/>
                <a:gd name="connsiteX1" fmla="*/ 0 w 1946516"/>
                <a:gd name="connsiteY1" fmla="*/ 0 h 6381750"/>
                <a:gd name="connsiteX2" fmla="*/ 1946516 w 1946516"/>
                <a:gd name="connsiteY2" fmla="*/ 4979670 h 6381750"/>
                <a:gd name="connsiteX3" fmla="*/ 0 w 1946516"/>
                <a:gd name="connsiteY3" fmla="*/ 6381750 h 63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6516" h="6381750">
                  <a:moveTo>
                    <a:pt x="0" y="6381750"/>
                  </a:moveTo>
                  <a:lnTo>
                    <a:pt x="0" y="0"/>
                  </a:lnTo>
                  <a:lnTo>
                    <a:pt x="1946516" y="4979670"/>
                  </a:lnTo>
                  <a:lnTo>
                    <a:pt x="0" y="63817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E0000"/>
                </a:gs>
                <a:gs pos="50000">
                  <a:srgbClr val="C00000"/>
                </a:gs>
                <a:gs pos="100000">
                  <a:srgbClr val="F22F08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467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cxnSp>
        <p:nvCxnSpPr>
          <p:cNvPr id="12" name="直接连接符 11"/>
          <p:cNvCxnSpPr/>
          <p:nvPr>
            <p:custDataLst>
              <p:tags r:id="rId3"/>
            </p:custDataLst>
          </p:nvPr>
        </p:nvCxnSpPr>
        <p:spPr>
          <a:xfrm>
            <a:off x="5494339" y="3394075"/>
            <a:ext cx="4608512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440366" y="2674941"/>
            <a:ext cx="5075234" cy="71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b">
            <a:normAutofit fontScale="77500" lnSpcReduction="2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36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engineering technology</a:t>
            </a:r>
            <a:endParaRPr lang="zh-CN" altLang="en-US" sz="36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3840" y="3425510"/>
            <a:ext cx="4799011" cy="782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defRPr/>
            </a:pPr>
            <a:endParaRPr lang="en-US" altLang="zh-CN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3937001" y="5057777"/>
            <a:ext cx="4619625" cy="18002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8899525" y="3927423"/>
            <a:ext cx="3292475" cy="161295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242779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4" grpId="0"/>
      <p:bldP spid="15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Ali-technology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471" y="1078340"/>
            <a:ext cx="8989763" cy="563269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61441858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 smtClean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Ali-technology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95718" y="1120588"/>
            <a:ext cx="6433059" cy="5665694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59894703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Ali-technology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4317" y="1185771"/>
            <a:ext cx="8478671" cy="5974598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99593608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68451" y="1816102"/>
            <a:ext cx="4205288" cy="3149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66" b="1" dirty="0" smtClean="0">
                <a:gradFill flip="none" rotWithShape="1">
                  <a:gsLst>
                    <a:gs pos="0">
                      <a:srgbClr val="8E0000"/>
                    </a:gs>
                    <a:gs pos="44000">
                      <a:srgbClr val="C00000">
                        <a:shade val="67500"/>
                        <a:satMod val="115000"/>
                      </a:srgbClr>
                    </a:gs>
                    <a:gs pos="99000">
                      <a:srgbClr val="F22F08"/>
                    </a:gs>
                  </a:gsLst>
                  <a:lin ang="16200000" scaled="1"/>
                  <a:tileRect/>
                </a:gra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04</a:t>
            </a:r>
            <a:endParaRPr lang="zh-CN" altLang="en-US" sz="19866" b="1" dirty="0">
              <a:gradFill flip="none" rotWithShape="1">
                <a:gsLst>
                  <a:gs pos="0">
                    <a:srgbClr val="8E0000"/>
                  </a:gs>
                  <a:gs pos="44000">
                    <a:srgbClr val="C00000">
                      <a:shade val="67500"/>
                      <a:satMod val="115000"/>
                    </a:srgbClr>
                  </a:gs>
                  <a:gs pos="99000">
                    <a:srgbClr val="F22F08"/>
                  </a:gs>
                </a:gsLst>
                <a:lin ang="16200000" scaled="1"/>
                <a:tileRect/>
              </a:gra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sp>
        <p:nvSpPr>
          <p:cNvPr id="6" name="文本框 11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24001" y="3070227"/>
            <a:ext cx="3887788" cy="646331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b="1" dirty="0">
                <a:solidFill>
                  <a:srgbClr val="E2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      PART </a:t>
            </a:r>
            <a:r>
              <a:rPr lang="en-US" altLang="zh-CN" sz="3600" b="1" dirty="0" smtClean="0">
                <a:solidFill>
                  <a:srgbClr val="E2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FOUR</a:t>
            </a:r>
            <a:endParaRPr lang="zh-CN" altLang="en-US" sz="3600" b="1" dirty="0">
              <a:solidFill>
                <a:srgbClr val="E20000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467893" y="3675217"/>
            <a:ext cx="8724107" cy="3182785"/>
            <a:chOff x="3467894" y="3675215"/>
            <a:chExt cx="8724106" cy="3182785"/>
          </a:xfrm>
        </p:grpSpPr>
        <p:sp>
          <p:nvSpPr>
            <p:cNvPr id="10" name="直角三角形 8"/>
            <p:cNvSpPr/>
            <p:nvPr/>
          </p:nvSpPr>
          <p:spPr>
            <a:xfrm rot="16200000">
              <a:off x="7410647" y="2074818"/>
              <a:ext cx="3180956" cy="6381750"/>
            </a:xfrm>
            <a:custGeom>
              <a:avLst/>
              <a:gdLst>
                <a:gd name="connsiteX0" fmla="*/ 0 w 5360276"/>
                <a:gd name="connsiteY0" fmla="*/ 6381750 h 6381750"/>
                <a:gd name="connsiteX1" fmla="*/ 0 w 5360276"/>
                <a:gd name="connsiteY1" fmla="*/ 0 h 6381750"/>
                <a:gd name="connsiteX2" fmla="*/ 5360276 w 5360276"/>
                <a:gd name="connsiteY2" fmla="*/ 6381750 h 6381750"/>
                <a:gd name="connsiteX3" fmla="*/ 0 w 5360276"/>
                <a:gd name="connsiteY3" fmla="*/ 6381750 h 6381750"/>
                <a:gd name="connsiteX0" fmla="*/ 0 w 2220836"/>
                <a:gd name="connsiteY0" fmla="*/ 6381750 h 6381750"/>
                <a:gd name="connsiteX1" fmla="*/ 0 w 2220836"/>
                <a:gd name="connsiteY1" fmla="*/ 0 h 6381750"/>
                <a:gd name="connsiteX2" fmla="*/ 2220836 w 2220836"/>
                <a:gd name="connsiteY2" fmla="*/ 5909310 h 6381750"/>
                <a:gd name="connsiteX3" fmla="*/ 0 w 2220836"/>
                <a:gd name="connsiteY3" fmla="*/ 6381750 h 6381750"/>
                <a:gd name="connsiteX0" fmla="*/ 0 w 5253596"/>
                <a:gd name="connsiteY0" fmla="*/ 6381750 h 6381750"/>
                <a:gd name="connsiteX1" fmla="*/ 0 w 5253596"/>
                <a:gd name="connsiteY1" fmla="*/ 0 h 6381750"/>
                <a:gd name="connsiteX2" fmla="*/ 5253596 w 5253596"/>
                <a:gd name="connsiteY2" fmla="*/ 6214110 h 6381750"/>
                <a:gd name="connsiteX3" fmla="*/ 0 w 5253596"/>
                <a:gd name="connsiteY3" fmla="*/ 6381750 h 6381750"/>
                <a:gd name="connsiteX0" fmla="*/ 0 w 4019156"/>
                <a:gd name="connsiteY0" fmla="*/ 6381750 h 6381750"/>
                <a:gd name="connsiteX1" fmla="*/ 0 w 4019156"/>
                <a:gd name="connsiteY1" fmla="*/ 0 h 6381750"/>
                <a:gd name="connsiteX2" fmla="*/ 4019156 w 4019156"/>
                <a:gd name="connsiteY2" fmla="*/ 6381750 h 6381750"/>
                <a:gd name="connsiteX3" fmla="*/ 0 w 4019156"/>
                <a:gd name="connsiteY3" fmla="*/ 6381750 h 6381750"/>
                <a:gd name="connsiteX0" fmla="*/ 0 w 3180956"/>
                <a:gd name="connsiteY0" fmla="*/ 6381750 h 6381750"/>
                <a:gd name="connsiteX1" fmla="*/ 0 w 3180956"/>
                <a:gd name="connsiteY1" fmla="*/ 0 h 6381750"/>
                <a:gd name="connsiteX2" fmla="*/ 3180956 w 3180956"/>
                <a:gd name="connsiteY2" fmla="*/ 6381750 h 6381750"/>
                <a:gd name="connsiteX3" fmla="*/ 0 w 3180956"/>
                <a:gd name="connsiteY3" fmla="*/ 6381750 h 63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0956" h="6381750">
                  <a:moveTo>
                    <a:pt x="0" y="6381750"/>
                  </a:moveTo>
                  <a:lnTo>
                    <a:pt x="0" y="0"/>
                  </a:lnTo>
                  <a:lnTo>
                    <a:pt x="3180956" y="6381750"/>
                  </a:lnTo>
                  <a:lnTo>
                    <a:pt x="0" y="638175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50000"/>
                  </a:schemeClr>
                </a:gs>
                <a:gs pos="64999">
                  <a:schemeClr val="bg1">
                    <a:lumMod val="7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467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1" name="直角三角形 8"/>
            <p:cNvSpPr/>
            <p:nvPr/>
          </p:nvSpPr>
          <p:spPr>
            <a:xfrm rot="16200000">
              <a:off x="5685511" y="2693867"/>
              <a:ext cx="1946516" cy="6381750"/>
            </a:xfrm>
            <a:custGeom>
              <a:avLst/>
              <a:gdLst>
                <a:gd name="connsiteX0" fmla="*/ 0 w 5360276"/>
                <a:gd name="connsiteY0" fmla="*/ 6381750 h 6381750"/>
                <a:gd name="connsiteX1" fmla="*/ 0 w 5360276"/>
                <a:gd name="connsiteY1" fmla="*/ 0 h 6381750"/>
                <a:gd name="connsiteX2" fmla="*/ 5360276 w 5360276"/>
                <a:gd name="connsiteY2" fmla="*/ 6381750 h 6381750"/>
                <a:gd name="connsiteX3" fmla="*/ 0 w 5360276"/>
                <a:gd name="connsiteY3" fmla="*/ 6381750 h 6381750"/>
                <a:gd name="connsiteX0" fmla="*/ 0 w 2220836"/>
                <a:gd name="connsiteY0" fmla="*/ 6381750 h 6381750"/>
                <a:gd name="connsiteX1" fmla="*/ 0 w 2220836"/>
                <a:gd name="connsiteY1" fmla="*/ 0 h 6381750"/>
                <a:gd name="connsiteX2" fmla="*/ 2220836 w 2220836"/>
                <a:gd name="connsiteY2" fmla="*/ 5909310 h 6381750"/>
                <a:gd name="connsiteX3" fmla="*/ 0 w 2220836"/>
                <a:gd name="connsiteY3" fmla="*/ 6381750 h 6381750"/>
                <a:gd name="connsiteX0" fmla="*/ 0 w 1687436"/>
                <a:gd name="connsiteY0" fmla="*/ 6381750 h 6381750"/>
                <a:gd name="connsiteX1" fmla="*/ 0 w 1687436"/>
                <a:gd name="connsiteY1" fmla="*/ 0 h 6381750"/>
                <a:gd name="connsiteX2" fmla="*/ 1687436 w 1687436"/>
                <a:gd name="connsiteY2" fmla="*/ 2510790 h 6381750"/>
                <a:gd name="connsiteX3" fmla="*/ 0 w 1687436"/>
                <a:gd name="connsiteY3" fmla="*/ 6381750 h 6381750"/>
                <a:gd name="connsiteX0" fmla="*/ 0 w 1778876"/>
                <a:gd name="connsiteY0" fmla="*/ 6381750 h 6381750"/>
                <a:gd name="connsiteX1" fmla="*/ 0 w 1778876"/>
                <a:gd name="connsiteY1" fmla="*/ 0 h 6381750"/>
                <a:gd name="connsiteX2" fmla="*/ 1778876 w 1778876"/>
                <a:gd name="connsiteY2" fmla="*/ 3806190 h 6381750"/>
                <a:gd name="connsiteX3" fmla="*/ 0 w 1778876"/>
                <a:gd name="connsiteY3" fmla="*/ 6381750 h 6381750"/>
                <a:gd name="connsiteX0" fmla="*/ 0 w 696836"/>
                <a:gd name="connsiteY0" fmla="*/ 6381750 h 6381750"/>
                <a:gd name="connsiteX1" fmla="*/ 0 w 696836"/>
                <a:gd name="connsiteY1" fmla="*/ 0 h 6381750"/>
                <a:gd name="connsiteX2" fmla="*/ 696836 w 696836"/>
                <a:gd name="connsiteY2" fmla="*/ 3501390 h 6381750"/>
                <a:gd name="connsiteX3" fmla="*/ 0 w 696836"/>
                <a:gd name="connsiteY3" fmla="*/ 6381750 h 6381750"/>
                <a:gd name="connsiteX0" fmla="*/ 0 w 940676"/>
                <a:gd name="connsiteY0" fmla="*/ 6381750 h 6381750"/>
                <a:gd name="connsiteX1" fmla="*/ 0 w 940676"/>
                <a:gd name="connsiteY1" fmla="*/ 0 h 6381750"/>
                <a:gd name="connsiteX2" fmla="*/ 940676 w 940676"/>
                <a:gd name="connsiteY2" fmla="*/ 3928110 h 6381750"/>
                <a:gd name="connsiteX3" fmla="*/ 0 w 940676"/>
                <a:gd name="connsiteY3" fmla="*/ 6381750 h 6381750"/>
                <a:gd name="connsiteX0" fmla="*/ 0 w 1428356"/>
                <a:gd name="connsiteY0" fmla="*/ 6381750 h 6381750"/>
                <a:gd name="connsiteX1" fmla="*/ 0 w 1428356"/>
                <a:gd name="connsiteY1" fmla="*/ 0 h 6381750"/>
                <a:gd name="connsiteX2" fmla="*/ 1428356 w 1428356"/>
                <a:gd name="connsiteY2" fmla="*/ 5528310 h 6381750"/>
                <a:gd name="connsiteX3" fmla="*/ 0 w 1428356"/>
                <a:gd name="connsiteY3" fmla="*/ 6381750 h 6381750"/>
                <a:gd name="connsiteX0" fmla="*/ 0 w 1336916"/>
                <a:gd name="connsiteY0" fmla="*/ 6381750 h 6381750"/>
                <a:gd name="connsiteX1" fmla="*/ 0 w 1336916"/>
                <a:gd name="connsiteY1" fmla="*/ 0 h 6381750"/>
                <a:gd name="connsiteX2" fmla="*/ 1336916 w 1336916"/>
                <a:gd name="connsiteY2" fmla="*/ 4370070 h 6381750"/>
                <a:gd name="connsiteX3" fmla="*/ 0 w 1336916"/>
                <a:gd name="connsiteY3" fmla="*/ 6381750 h 6381750"/>
                <a:gd name="connsiteX0" fmla="*/ 0 w 1352156"/>
                <a:gd name="connsiteY0" fmla="*/ 6381750 h 6381750"/>
                <a:gd name="connsiteX1" fmla="*/ 0 w 1352156"/>
                <a:gd name="connsiteY1" fmla="*/ 0 h 6381750"/>
                <a:gd name="connsiteX2" fmla="*/ 1352156 w 1352156"/>
                <a:gd name="connsiteY2" fmla="*/ 4217670 h 6381750"/>
                <a:gd name="connsiteX3" fmla="*/ 0 w 1352156"/>
                <a:gd name="connsiteY3" fmla="*/ 6381750 h 6381750"/>
                <a:gd name="connsiteX0" fmla="*/ 0 w 1946516"/>
                <a:gd name="connsiteY0" fmla="*/ 6381750 h 6381750"/>
                <a:gd name="connsiteX1" fmla="*/ 0 w 1946516"/>
                <a:gd name="connsiteY1" fmla="*/ 0 h 6381750"/>
                <a:gd name="connsiteX2" fmla="*/ 1946516 w 1946516"/>
                <a:gd name="connsiteY2" fmla="*/ 4979670 h 6381750"/>
                <a:gd name="connsiteX3" fmla="*/ 0 w 1946516"/>
                <a:gd name="connsiteY3" fmla="*/ 6381750 h 63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6516" h="6381750">
                  <a:moveTo>
                    <a:pt x="0" y="6381750"/>
                  </a:moveTo>
                  <a:lnTo>
                    <a:pt x="0" y="0"/>
                  </a:lnTo>
                  <a:lnTo>
                    <a:pt x="1946516" y="4979670"/>
                  </a:lnTo>
                  <a:lnTo>
                    <a:pt x="0" y="63817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E0000"/>
                </a:gs>
                <a:gs pos="50000">
                  <a:srgbClr val="C00000"/>
                </a:gs>
                <a:gs pos="100000">
                  <a:srgbClr val="F22F08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467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cxnSp>
        <p:nvCxnSpPr>
          <p:cNvPr id="12" name="直接连接符 11"/>
          <p:cNvCxnSpPr/>
          <p:nvPr>
            <p:custDataLst>
              <p:tags r:id="rId3"/>
            </p:custDataLst>
          </p:nvPr>
        </p:nvCxnSpPr>
        <p:spPr>
          <a:xfrm>
            <a:off x="5494339" y="3394075"/>
            <a:ext cx="4608512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440366" y="2674941"/>
            <a:ext cx="5075234" cy="71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b">
            <a:normAutofit fontScale="70000" lnSpcReduction="2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36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How to do a project in Alibaba </a:t>
            </a:r>
            <a:endParaRPr lang="zh-CN" altLang="en-US" sz="36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3840" y="3425510"/>
            <a:ext cx="4799011" cy="782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defRPr/>
            </a:pPr>
            <a:endParaRPr lang="en-US" altLang="zh-CN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3937001" y="5057777"/>
            <a:ext cx="4619625" cy="18002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8899525" y="3927423"/>
            <a:ext cx="3292475" cy="161295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6784132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4" grpId="0"/>
      <p:bldP spid="1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5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Ali-how to do project(</a:t>
            </a:r>
            <a:r>
              <a:rPr lang="en-US" altLang="zh-CN" sz="2800" b="1" dirty="0" err="1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nlp</a:t>
            </a:r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4820" y="1060606"/>
            <a:ext cx="9000275" cy="5271837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46701414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5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Ali-how to do project(</a:t>
            </a:r>
            <a:r>
              <a:rPr lang="en-US" altLang="zh-CN" sz="2800" b="1" dirty="0" err="1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nlp</a:t>
            </a:r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)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05777" y="951571"/>
            <a:ext cx="7939667" cy="5906429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93958853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Ali-how to do project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8215" y="2008743"/>
            <a:ext cx="9634245" cy="3422821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9657423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Ali-how to do project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27505" y="1351950"/>
            <a:ext cx="9274011" cy="462510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3623728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68451" y="1816102"/>
            <a:ext cx="4205288" cy="3149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66" b="1" dirty="0" smtClean="0">
                <a:gradFill flip="none" rotWithShape="1">
                  <a:gsLst>
                    <a:gs pos="0">
                      <a:srgbClr val="8E0000"/>
                    </a:gs>
                    <a:gs pos="44000">
                      <a:srgbClr val="C00000">
                        <a:shade val="67500"/>
                        <a:satMod val="115000"/>
                      </a:srgbClr>
                    </a:gs>
                    <a:gs pos="99000">
                      <a:srgbClr val="F22F08"/>
                    </a:gs>
                  </a:gsLst>
                  <a:lin ang="16200000" scaled="1"/>
                  <a:tileRect/>
                </a:gra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01</a:t>
            </a:r>
            <a:endParaRPr lang="zh-CN" altLang="en-US" sz="19866" b="1" dirty="0">
              <a:gradFill flip="none" rotWithShape="1">
                <a:gsLst>
                  <a:gs pos="0">
                    <a:srgbClr val="8E0000"/>
                  </a:gs>
                  <a:gs pos="44000">
                    <a:srgbClr val="C00000">
                      <a:shade val="67500"/>
                      <a:satMod val="115000"/>
                    </a:srgbClr>
                  </a:gs>
                  <a:gs pos="99000">
                    <a:srgbClr val="F22F08"/>
                  </a:gs>
                </a:gsLst>
                <a:lin ang="16200000" scaled="1"/>
                <a:tileRect/>
              </a:gra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sp>
        <p:nvSpPr>
          <p:cNvPr id="6" name="文本框 11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24001" y="3070227"/>
            <a:ext cx="3887788" cy="646331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b="1" dirty="0">
                <a:solidFill>
                  <a:srgbClr val="E2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      PART </a:t>
            </a:r>
            <a:r>
              <a:rPr lang="en-US" altLang="zh-CN" sz="3600" b="1" dirty="0" smtClean="0">
                <a:solidFill>
                  <a:srgbClr val="E2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ONE</a:t>
            </a:r>
            <a:endParaRPr lang="zh-CN" altLang="en-US" sz="3600" b="1" dirty="0">
              <a:solidFill>
                <a:srgbClr val="E20000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467893" y="3675217"/>
            <a:ext cx="8724107" cy="3182785"/>
            <a:chOff x="3467894" y="3675215"/>
            <a:chExt cx="8724106" cy="3182785"/>
          </a:xfrm>
        </p:grpSpPr>
        <p:sp>
          <p:nvSpPr>
            <p:cNvPr id="10" name="直角三角形 8"/>
            <p:cNvSpPr/>
            <p:nvPr/>
          </p:nvSpPr>
          <p:spPr>
            <a:xfrm rot="16200000">
              <a:off x="7410647" y="2074818"/>
              <a:ext cx="3180956" cy="6381750"/>
            </a:xfrm>
            <a:custGeom>
              <a:avLst/>
              <a:gdLst>
                <a:gd name="connsiteX0" fmla="*/ 0 w 5360276"/>
                <a:gd name="connsiteY0" fmla="*/ 6381750 h 6381750"/>
                <a:gd name="connsiteX1" fmla="*/ 0 w 5360276"/>
                <a:gd name="connsiteY1" fmla="*/ 0 h 6381750"/>
                <a:gd name="connsiteX2" fmla="*/ 5360276 w 5360276"/>
                <a:gd name="connsiteY2" fmla="*/ 6381750 h 6381750"/>
                <a:gd name="connsiteX3" fmla="*/ 0 w 5360276"/>
                <a:gd name="connsiteY3" fmla="*/ 6381750 h 6381750"/>
                <a:gd name="connsiteX0" fmla="*/ 0 w 2220836"/>
                <a:gd name="connsiteY0" fmla="*/ 6381750 h 6381750"/>
                <a:gd name="connsiteX1" fmla="*/ 0 w 2220836"/>
                <a:gd name="connsiteY1" fmla="*/ 0 h 6381750"/>
                <a:gd name="connsiteX2" fmla="*/ 2220836 w 2220836"/>
                <a:gd name="connsiteY2" fmla="*/ 5909310 h 6381750"/>
                <a:gd name="connsiteX3" fmla="*/ 0 w 2220836"/>
                <a:gd name="connsiteY3" fmla="*/ 6381750 h 6381750"/>
                <a:gd name="connsiteX0" fmla="*/ 0 w 5253596"/>
                <a:gd name="connsiteY0" fmla="*/ 6381750 h 6381750"/>
                <a:gd name="connsiteX1" fmla="*/ 0 w 5253596"/>
                <a:gd name="connsiteY1" fmla="*/ 0 h 6381750"/>
                <a:gd name="connsiteX2" fmla="*/ 5253596 w 5253596"/>
                <a:gd name="connsiteY2" fmla="*/ 6214110 h 6381750"/>
                <a:gd name="connsiteX3" fmla="*/ 0 w 5253596"/>
                <a:gd name="connsiteY3" fmla="*/ 6381750 h 6381750"/>
                <a:gd name="connsiteX0" fmla="*/ 0 w 4019156"/>
                <a:gd name="connsiteY0" fmla="*/ 6381750 h 6381750"/>
                <a:gd name="connsiteX1" fmla="*/ 0 w 4019156"/>
                <a:gd name="connsiteY1" fmla="*/ 0 h 6381750"/>
                <a:gd name="connsiteX2" fmla="*/ 4019156 w 4019156"/>
                <a:gd name="connsiteY2" fmla="*/ 6381750 h 6381750"/>
                <a:gd name="connsiteX3" fmla="*/ 0 w 4019156"/>
                <a:gd name="connsiteY3" fmla="*/ 6381750 h 6381750"/>
                <a:gd name="connsiteX0" fmla="*/ 0 w 3180956"/>
                <a:gd name="connsiteY0" fmla="*/ 6381750 h 6381750"/>
                <a:gd name="connsiteX1" fmla="*/ 0 w 3180956"/>
                <a:gd name="connsiteY1" fmla="*/ 0 h 6381750"/>
                <a:gd name="connsiteX2" fmla="*/ 3180956 w 3180956"/>
                <a:gd name="connsiteY2" fmla="*/ 6381750 h 6381750"/>
                <a:gd name="connsiteX3" fmla="*/ 0 w 3180956"/>
                <a:gd name="connsiteY3" fmla="*/ 6381750 h 63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0956" h="6381750">
                  <a:moveTo>
                    <a:pt x="0" y="6381750"/>
                  </a:moveTo>
                  <a:lnTo>
                    <a:pt x="0" y="0"/>
                  </a:lnTo>
                  <a:lnTo>
                    <a:pt x="3180956" y="6381750"/>
                  </a:lnTo>
                  <a:lnTo>
                    <a:pt x="0" y="638175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50000"/>
                  </a:schemeClr>
                </a:gs>
                <a:gs pos="64999">
                  <a:schemeClr val="bg1">
                    <a:lumMod val="7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467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1" name="直角三角形 8"/>
            <p:cNvSpPr/>
            <p:nvPr/>
          </p:nvSpPr>
          <p:spPr>
            <a:xfrm rot="16200000">
              <a:off x="5685511" y="2693867"/>
              <a:ext cx="1946516" cy="6381750"/>
            </a:xfrm>
            <a:custGeom>
              <a:avLst/>
              <a:gdLst>
                <a:gd name="connsiteX0" fmla="*/ 0 w 5360276"/>
                <a:gd name="connsiteY0" fmla="*/ 6381750 h 6381750"/>
                <a:gd name="connsiteX1" fmla="*/ 0 w 5360276"/>
                <a:gd name="connsiteY1" fmla="*/ 0 h 6381750"/>
                <a:gd name="connsiteX2" fmla="*/ 5360276 w 5360276"/>
                <a:gd name="connsiteY2" fmla="*/ 6381750 h 6381750"/>
                <a:gd name="connsiteX3" fmla="*/ 0 w 5360276"/>
                <a:gd name="connsiteY3" fmla="*/ 6381750 h 6381750"/>
                <a:gd name="connsiteX0" fmla="*/ 0 w 2220836"/>
                <a:gd name="connsiteY0" fmla="*/ 6381750 h 6381750"/>
                <a:gd name="connsiteX1" fmla="*/ 0 w 2220836"/>
                <a:gd name="connsiteY1" fmla="*/ 0 h 6381750"/>
                <a:gd name="connsiteX2" fmla="*/ 2220836 w 2220836"/>
                <a:gd name="connsiteY2" fmla="*/ 5909310 h 6381750"/>
                <a:gd name="connsiteX3" fmla="*/ 0 w 2220836"/>
                <a:gd name="connsiteY3" fmla="*/ 6381750 h 6381750"/>
                <a:gd name="connsiteX0" fmla="*/ 0 w 1687436"/>
                <a:gd name="connsiteY0" fmla="*/ 6381750 h 6381750"/>
                <a:gd name="connsiteX1" fmla="*/ 0 w 1687436"/>
                <a:gd name="connsiteY1" fmla="*/ 0 h 6381750"/>
                <a:gd name="connsiteX2" fmla="*/ 1687436 w 1687436"/>
                <a:gd name="connsiteY2" fmla="*/ 2510790 h 6381750"/>
                <a:gd name="connsiteX3" fmla="*/ 0 w 1687436"/>
                <a:gd name="connsiteY3" fmla="*/ 6381750 h 6381750"/>
                <a:gd name="connsiteX0" fmla="*/ 0 w 1778876"/>
                <a:gd name="connsiteY0" fmla="*/ 6381750 h 6381750"/>
                <a:gd name="connsiteX1" fmla="*/ 0 w 1778876"/>
                <a:gd name="connsiteY1" fmla="*/ 0 h 6381750"/>
                <a:gd name="connsiteX2" fmla="*/ 1778876 w 1778876"/>
                <a:gd name="connsiteY2" fmla="*/ 3806190 h 6381750"/>
                <a:gd name="connsiteX3" fmla="*/ 0 w 1778876"/>
                <a:gd name="connsiteY3" fmla="*/ 6381750 h 6381750"/>
                <a:gd name="connsiteX0" fmla="*/ 0 w 696836"/>
                <a:gd name="connsiteY0" fmla="*/ 6381750 h 6381750"/>
                <a:gd name="connsiteX1" fmla="*/ 0 w 696836"/>
                <a:gd name="connsiteY1" fmla="*/ 0 h 6381750"/>
                <a:gd name="connsiteX2" fmla="*/ 696836 w 696836"/>
                <a:gd name="connsiteY2" fmla="*/ 3501390 h 6381750"/>
                <a:gd name="connsiteX3" fmla="*/ 0 w 696836"/>
                <a:gd name="connsiteY3" fmla="*/ 6381750 h 6381750"/>
                <a:gd name="connsiteX0" fmla="*/ 0 w 940676"/>
                <a:gd name="connsiteY0" fmla="*/ 6381750 h 6381750"/>
                <a:gd name="connsiteX1" fmla="*/ 0 w 940676"/>
                <a:gd name="connsiteY1" fmla="*/ 0 h 6381750"/>
                <a:gd name="connsiteX2" fmla="*/ 940676 w 940676"/>
                <a:gd name="connsiteY2" fmla="*/ 3928110 h 6381750"/>
                <a:gd name="connsiteX3" fmla="*/ 0 w 940676"/>
                <a:gd name="connsiteY3" fmla="*/ 6381750 h 6381750"/>
                <a:gd name="connsiteX0" fmla="*/ 0 w 1428356"/>
                <a:gd name="connsiteY0" fmla="*/ 6381750 h 6381750"/>
                <a:gd name="connsiteX1" fmla="*/ 0 w 1428356"/>
                <a:gd name="connsiteY1" fmla="*/ 0 h 6381750"/>
                <a:gd name="connsiteX2" fmla="*/ 1428356 w 1428356"/>
                <a:gd name="connsiteY2" fmla="*/ 5528310 h 6381750"/>
                <a:gd name="connsiteX3" fmla="*/ 0 w 1428356"/>
                <a:gd name="connsiteY3" fmla="*/ 6381750 h 6381750"/>
                <a:gd name="connsiteX0" fmla="*/ 0 w 1336916"/>
                <a:gd name="connsiteY0" fmla="*/ 6381750 h 6381750"/>
                <a:gd name="connsiteX1" fmla="*/ 0 w 1336916"/>
                <a:gd name="connsiteY1" fmla="*/ 0 h 6381750"/>
                <a:gd name="connsiteX2" fmla="*/ 1336916 w 1336916"/>
                <a:gd name="connsiteY2" fmla="*/ 4370070 h 6381750"/>
                <a:gd name="connsiteX3" fmla="*/ 0 w 1336916"/>
                <a:gd name="connsiteY3" fmla="*/ 6381750 h 6381750"/>
                <a:gd name="connsiteX0" fmla="*/ 0 w 1352156"/>
                <a:gd name="connsiteY0" fmla="*/ 6381750 h 6381750"/>
                <a:gd name="connsiteX1" fmla="*/ 0 w 1352156"/>
                <a:gd name="connsiteY1" fmla="*/ 0 h 6381750"/>
                <a:gd name="connsiteX2" fmla="*/ 1352156 w 1352156"/>
                <a:gd name="connsiteY2" fmla="*/ 4217670 h 6381750"/>
                <a:gd name="connsiteX3" fmla="*/ 0 w 1352156"/>
                <a:gd name="connsiteY3" fmla="*/ 6381750 h 6381750"/>
                <a:gd name="connsiteX0" fmla="*/ 0 w 1946516"/>
                <a:gd name="connsiteY0" fmla="*/ 6381750 h 6381750"/>
                <a:gd name="connsiteX1" fmla="*/ 0 w 1946516"/>
                <a:gd name="connsiteY1" fmla="*/ 0 h 6381750"/>
                <a:gd name="connsiteX2" fmla="*/ 1946516 w 1946516"/>
                <a:gd name="connsiteY2" fmla="*/ 4979670 h 6381750"/>
                <a:gd name="connsiteX3" fmla="*/ 0 w 1946516"/>
                <a:gd name="connsiteY3" fmla="*/ 6381750 h 63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6516" h="6381750">
                  <a:moveTo>
                    <a:pt x="0" y="6381750"/>
                  </a:moveTo>
                  <a:lnTo>
                    <a:pt x="0" y="0"/>
                  </a:lnTo>
                  <a:lnTo>
                    <a:pt x="1946516" y="4979670"/>
                  </a:lnTo>
                  <a:lnTo>
                    <a:pt x="0" y="63817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E0000"/>
                </a:gs>
                <a:gs pos="50000">
                  <a:srgbClr val="C00000"/>
                </a:gs>
                <a:gs pos="100000">
                  <a:srgbClr val="F22F08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467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cxnSp>
        <p:nvCxnSpPr>
          <p:cNvPr id="12" name="直接连接符 11"/>
          <p:cNvCxnSpPr/>
          <p:nvPr>
            <p:custDataLst>
              <p:tags r:id="rId3"/>
            </p:custDataLst>
          </p:nvPr>
        </p:nvCxnSpPr>
        <p:spPr>
          <a:xfrm>
            <a:off x="5494339" y="3394075"/>
            <a:ext cx="4608512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440366" y="2674941"/>
            <a:ext cx="5075234" cy="71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b">
            <a:normAutofit fontScale="70000" lnSpcReduction="2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36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Why Ali Translator are needed</a:t>
            </a:r>
            <a:endParaRPr lang="zh-CN" altLang="en-US" sz="36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3840" y="3425510"/>
            <a:ext cx="4799011" cy="782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defRPr/>
            </a:pPr>
            <a:endParaRPr lang="en-US" altLang="zh-CN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3937001" y="5057777"/>
            <a:ext cx="4619625" cy="18002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8899525" y="3927423"/>
            <a:ext cx="3292475" cy="161295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9011131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4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等腰三角形 9"/>
          <p:cNvSpPr/>
          <p:nvPr/>
        </p:nvSpPr>
        <p:spPr>
          <a:xfrm>
            <a:off x="4359700" y="2770257"/>
            <a:ext cx="9248205" cy="4118227"/>
          </a:xfrm>
          <a:prstGeom prst="triangle">
            <a:avLst/>
          </a:prstGeom>
          <a:gradFill>
            <a:gsLst>
              <a:gs pos="0">
                <a:schemeClr val="bg1">
                  <a:lumMod val="50000"/>
                </a:schemeClr>
              </a:gs>
              <a:gs pos="64999">
                <a:schemeClr val="bg1">
                  <a:lumMod val="75000"/>
                </a:schemeClr>
              </a:gs>
              <a:gs pos="100000">
                <a:schemeClr val="bg1">
                  <a:lumMod val="85000"/>
                </a:schemeClr>
              </a:gs>
            </a:gsLst>
            <a:lin ang="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zh-CN" altLang="en-US" sz="1467">
              <a:solidFill>
                <a:srgbClr val="FFFFFF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6" name="直角三角形 15"/>
          <p:cNvSpPr/>
          <p:nvPr/>
        </p:nvSpPr>
        <p:spPr>
          <a:xfrm rot="8100000">
            <a:off x="6393445" y="4289297"/>
            <a:ext cx="5180715" cy="5198375"/>
          </a:xfrm>
          <a:prstGeom prst="rtTriangle">
            <a:avLst/>
          </a:prstGeom>
          <a:gradFill>
            <a:gsLst>
              <a:gs pos="0">
                <a:srgbClr val="C00000">
                  <a:alpha val="79000"/>
                </a:srgbClr>
              </a:gs>
              <a:gs pos="100000">
                <a:srgbClr val="FF0000">
                  <a:alpha val="94000"/>
                </a:srgbClr>
              </a:gs>
            </a:gsLst>
            <a:lin ang="14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4060"/>
            <a:endParaRPr lang="zh-CN" altLang="en-US" sz="2400">
              <a:solidFill>
                <a:prstClr val="white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1" name="直角三角形 30"/>
          <p:cNvSpPr/>
          <p:nvPr/>
        </p:nvSpPr>
        <p:spPr>
          <a:xfrm rot="18900000">
            <a:off x="7219609" y="-1813830"/>
            <a:ext cx="3525707" cy="3537724"/>
          </a:xfrm>
          <a:prstGeom prst="rtTriangle">
            <a:avLst/>
          </a:prstGeom>
          <a:gradFill>
            <a:gsLst>
              <a:gs pos="0">
                <a:srgbClr val="C00000"/>
              </a:gs>
              <a:gs pos="100000">
                <a:srgbClr val="FF0000">
                  <a:alpha val="94000"/>
                </a:srgbClr>
              </a:gs>
            </a:gsLst>
            <a:lin ang="24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4060"/>
            <a:endParaRPr lang="zh-CN" altLang="en-US" sz="2400">
              <a:solidFill>
                <a:prstClr val="white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5" name="矩形 4"/>
          <p:cNvSpPr/>
          <p:nvPr/>
        </p:nvSpPr>
        <p:spPr>
          <a:xfrm rot="2700000">
            <a:off x="10177104" y="1319125"/>
            <a:ext cx="2356352" cy="2356352"/>
          </a:xfrm>
          <a:prstGeom prst="rect">
            <a:avLst/>
          </a:prstGeom>
          <a:gradFill>
            <a:gsLst>
              <a:gs pos="0">
                <a:srgbClr val="C00000"/>
              </a:gs>
              <a:gs pos="100000">
                <a:srgbClr val="FF0000">
                  <a:alpha val="94000"/>
                </a:srgb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4060"/>
            <a:endParaRPr lang="zh-CN" altLang="en-US" sz="2400">
              <a:solidFill>
                <a:prstClr val="white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4" name="文本框 33"/>
          <p:cNvSpPr txBox="1"/>
          <p:nvPr/>
        </p:nvSpPr>
        <p:spPr>
          <a:xfrm>
            <a:off x="624464" y="2002568"/>
            <a:ext cx="6068851" cy="1569658"/>
          </a:xfrm>
          <a:prstGeom prst="rect">
            <a:avLst/>
          </a:prstGeom>
          <a:noFill/>
        </p:spPr>
        <p:txBody>
          <a:bodyPr wrap="square" lIns="91439" tIns="45719" rIns="91439" bIns="45719" rtlCol="0">
            <a:spAutoFit/>
          </a:bodyPr>
          <a:lstStyle/>
          <a:p>
            <a:pPr algn="r" defTabSz="1218780"/>
            <a:r>
              <a:rPr kumimoji="1" lang="en-US" altLang="zh-CN" sz="6400" b="1" dirty="0">
                <a:gradFill flip="none" rotWithShape="1">
                  <a:gsLst>
                    <a:gs pos="0">
                      <a:srgbClr val="FF0000"/>
                    </a:gs>
                    <a:gs pos="48000">
                      <a:srgbClr val="C10000"/>
                    </a:gs>
                    <a:gs pos="70000">
                      <a:srgbClr val="C00000"/>
                    </a:gs>
                  </a:gsLst>
                  <a:lin ang="5400000" scaled="1"/>
                  <a:tileRect/>
                </a:gra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Arial" panose="020B0604020202020204" pitchFamily="34" charset="0"/>
                <a:sym typeface="思源黑体旧字形 ExtraLight" panose="020B0200000000000000" pitchFamily="34" charset="-128"/>
              </a:rPr>
              <a:t>Thanks</a:t>
            </a:r>
            <a:endParaRPr kumimoji="1" lang="en-US" altLang="zh-CN" sz="6400" b="1" dirty="0">
              <a:gradFill flip="none" rotWithShape="1">
                <a:gsLst>
                  <a:gs pos="0">
                    <a:srgbClr val="FF0000"/>
                  </a:gs>
                  <a:gs pos="48000">
                    <a:srgbClr val="C10000"/>
                  </a:gs>
                  <a:gs pos="70000">
                    <a:srgbClr val="C00000"/>
                  </a:gs>
                </a:gsLst>
                <a:lin ang="5400000" scaled="1"/>
                <a:tileRect/>
              </a:gra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Arial" panose="020B0604020202020204" pitchFamily="34" charset="0"/>
              <a:sym typeface="思源黑体旧字形 ExtraLight" panose="020B0200000000000000" pitchFamily="34" charset="-128"/>
            </a:endParaRPr>
          </a:p>
          <a:p>
            <a:pPr algn="r" defTabSz="1218780"/>
            <a:r>
              <a:rPr kumimoji="1" lang="en-US" altLang="zh-CN" sz="3200" b="1" dirty="0">
                <a:gradFill flip="none" rotWithShape="1">
                  <a:gsLst>
                    <a:gs pos="0">
                      <a:srgbClr val="FF0000"/>
                    </a:gs>
                    <a:gs pos="48000">
                      <a:srgbClr val="C10000"/>
                    </a:gs>
                    <a:gs pos="70000">
                      <a:srgbClr val="C00000"/>
                    </a:gs>
                  </a:gsLst>
                  <a:lin ang="5400000" scaled="1"/>
                  <a:tileRect/>
                </a:gra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Arial" panose="020B0604020202020204" pitchFamily="34" charset="0"/>
                <a:sym typeface="思源黑体旧字形 ExtraLight" panose="020B0200000000000000" pitchFamily="34" charset="-128"/>
              </a:rPr>
              <a:t>THANKS FOR YOUR TIME</a:t>
            </a:r>
          </a:p>
        </p:txBody>
      </p:sp>
      <p:sp>
        <p:nvSpPr>
          <p:cNvPr id="43" name="任意多边形 42"/>
          <p:cNvSpPr/>
          <p:nvPr/>
        </p:nvSpPr>
        <p:spPr>
          <a:xfrm>
            <a:off x="11772913" y="-101603"/>
            <a:ext cx="1306619" cy="2042715"/>
          </a:xfrm>
          <a:custGeom>
            <a:avLst/>
            <a:gdLst>
              <a:gd name="connsiteX0" fmla="*/ 405915 w 1155132"/>
              <a:gd name="connsiteY0" fmla="*/ 0 h 1561048"/>
              <a:gd name="connsiteX1" fmla="*/ 1155132 w 1155132"/>
              <a:gd name="connsiteY1" fmla="*/ 0 h 1561048"/>
              <a:gd name="connsiteX2" fmla="*/ 1155132 w 1155132"/>
              <a:gd name="connsiteY2" fmla="*/ 1561048 h 1561048"/>
              <a:gd name="connsiteX3" fmla="*/ 0 w 1155132"/>
              <a:gd name="connsiteY3" fmla="*/ 405915 h 1561048"/>
              <a:gd name="connsiteX4" fmla="*/ 405915 w 1155132"/>
              <a:gd name="connsiteY4" fmla="*/ 0 h 15610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155132" h="1561048">
                <a:moveTo>
                  <a:pt x="405915" y="0"/>
                </a:moveTo>
                <a:lnTo>
                  <a:pt x="1155132" y="0"/>
                </a:lnTo>
                <a:lnTo>
                  <a:pt x="1155132" y="1561048"/>
                </a:lnTo>
                <a:lnTo>
                  <a:pt x="0" y="405915"/>
                </a:lnTo>
                <a:lnTo>
                  <a:pt x="405915" y="0"/>
                </a:lnTo>
                <a:close/>
              </a:path>
            </a:pathLst>
          </a:custGeom>
          <a:gradFill>
            <a:gsLst>
              <a:gs pos="0">
                <a:srgbClr val="C00000"/>
              </a:gs>
              <a:gs pos="100000">
                <a:srgbClr val="FF0000">
                  <a:alpha val="94000"/>
                </a:srgbClr>
              </a:gs>
            </a:gsLst>
            <a:lin ang="16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39" tIns="45719" rIns="91439" bIns="45719" rtlCol="0" anchor="ctr"/>
          <a:lstStyle/>
          <a:p>
            <a:pPr algn="ctr" defTabSz="914060"/>
            <a:endParaRPr lang="zh-CN" altLang="en-US" sz="2400">
              <a:solidFill>
                <a:prstClr val="white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495629" y="3639415"/>
            <a:ext cx="4989535" cy="10618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zh-CN" altLang="en-US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</a:rPr>
              <a:t>李龙来</a:t>
            </a:r>
            <a:r>
              <a:rPr lang="en-US" altLang="zh-CN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</a:rPr>
              <a:t>(Kevin Li)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</a:rPr>
              <a:t>Senior Developer</a:t>
            </a:r>
          </a:p>
          <a:p>
            <a:pPr algn="r">
              <a:lnSpc>
                <a:spcPct val="150000"/>
              </a:lnSpc>
            </a:pPr>
            <a:r>
              <a:rPr lang="en-US" altLang="zh-CN" sz="1400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</a:rPr>
              <a:t>Citi Tech department</a:t>
            </a:r>
            <a:endParaRPr lang="zh-CN" altLang="en-US" sz="14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92588129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800" decel="100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80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80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800" decel="100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800" decel="100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800" decel="100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800" decel="100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800" decel="10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3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800" decel="100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-0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800" decel="100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0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0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200" accel="1000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0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3" presetClass="entr" presetSubtype="16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10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1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16" grpId="0" animBg="1"/>
      <p:bldP spid="16" grpId="1" animBg="1"/>
      <p:bldP spid="31" grpId="0" animBg="1"/>
      <p:bldP spid="31" grpId="1" animBg="1"/>
      <p:bldP spid="5" grpId="0" animBg="1"/>
      <p:bldP spid="5" grpId="1" animBg="1"/>
      <p:bldP spid="34" grpId="0"/>
      <p:bldP spid="43" grpId="0" animBg="1"/>
      <p:bldP spid="43" grpId="1" animBg="1"/>
      <p:bldP spid="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translator-why need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48" name="Picture 2" descr="https://docs.alibabagroup.com/assets2/images/en/home/home_banner_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6488" y="1040780"/>
            <a:ext cx="11527883" cy="55409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012903317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5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translator-why need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7626" y="1178647"/>
            <a:ext cx="8703950" cy="50070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21525453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6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translator-why need</a:t>
            </a:r>
            <a:endParaRPr lang="en-US" altLang="zh-CN" sz="2800" b="1" dirty="0">
              <a:solidFill>
                <a:prstClr val="black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823" y="1245829"/>
            <a:ext cx="8686352" cy="510118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14688976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5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translator-why need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646" y="1819265"/>
            <a:ext cx="8265994" cy="4196053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436924680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2" name="直接连接符 111"/>
          <p:cNvCxnSpPr/>
          <p:nvPr/>
        </p:nvCxnSpPr>
        <p:spPr>
          <a:xfrm>
            <a:off x="248214" y="770709"/>
            <a:ext cx="9553303" cy="0"/>
          </a:xfrm>
          <a:prstGeom prst="line">
            <a:avLst/>
          </a:prstGeom>
          <a:ln w="28575">
            <a:solidFill>
              <a:srgbClr val="EB162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3" name="文本框 4"/>
          <p:cNvSpPr txBox="1"/>
          <p:nvPr/>
        </p:nvSpPr>
        <p:spPr>
          <a:xfrm>
            <a:off x="169832" y="239205"/>
            <a:ext cx="5214968" cy="523218"/>
          </a:xfrm>
          <a:prstGeom prst="rect">
            <a:avLst/>
          </a:prstGeom>
          <a:noFill/>
        </p:spPr>
        <p:txBody>
          <a:bodyPr wrap="square" lIns="91415" tIns="45719" rIns="91415" bIns="45719" rtlCol="0">
            <a:spAutoFit/>
          </a:bodyPr>
          <a:lstStyle/>
          <a:p>
            <a:pPr defTabSz="914060"/>
            <a:r>
              <a:rPr lang="en-US" altLang="zh-CN" sz="2800" b="1" dirty="0">
                <a:solidFill>
                  <a:prstClr val="black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Ali translator-why need</a:t>
            </a: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7218" y="1128237"/>
            <a:ext cx="10971191" cy="50673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248956494"/>
      </p:ext>
    </p:extLst>
  </p:cSld>
  <p:clrMapOvr>
    <a:masterClrMapping/>
  </p:clrMapOvr>
  <p:transition spd="slow">
    <p:pull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本框 2"/>
          <p:cNvSpPr txBox="1">
            <a:spLocks noChangeArrowheads="1"/>
          </p:cNvSpPr>
          <p:nvPr>
            <p:custDataLst>
              <p:tags r:id="rId1"/>
            </p:custDataLst>
          </p:nvPr>
        </p:nvSpPr>
        <p:spPr bwMode="auto">
          <a:xfrm>
            <a:off x="1568451" y="1816102"/>
            <a:ext cx="4205288" cy="3149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/>
            <a:r>
              <a:rPr lang="en-US" altLang="zh-CN" sz="19866" b="1" dirty="0" smtClean="0">
                <a:gradFill flip="none" rotWithShape="1">
                  <a:gsLst>
                    <a:gs pos="0">
                      <a:srgbClr val="8E0000"/>
                    </a:gs>
                    <a:gs pos="44000">
                      <a:srgbClr val="C00000">
                        <a:shade val="67500"/>
                        <a:satMod val="115000"/>
                      </a:srgbClr>
                    </a:gs>
                    <a:gs pos="99000">
                      <a:srgbClr val="F22F08"/>
                    </a:gs>
                  </a:gsLst>
                  <a:lin ang="16200000" scaled="1"/>
                  <a:tileRect/>
                </a:gra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02</a:t>
            </a:r>
            <a:endParaRPr lang="zh-CN" altLang="en-US" sz="19866" b="1" dirty="0">
              <a:gradFill flip="none" rotWithShape="1">
                <a:gsLst>
                  <a:gs pos="0">
                    <a:srgbClr val="8E0000"/>
                  </a:gs>
                  <a:gs pos="44000">
                    <a:srgbClr val="C00000">
                      <a:shade val="67500"/>
                      <a:satMod val="115000"/>
                    </a:srgbClr>
                  </a:gs>
                  <a:gs pos="99000">
                    <a:srgbClr val="F22F08"/>
                  </a:gs>
                </a:gsLst>
                <a:lin ang="16200000" scaled="1"/>
                <a:tileRect/>
              </a:gra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sp>
        <p:nvSpPr>
          <p:cNvPr id="6" name="文本框 11"/>
          <p:cNvSpPr txBox="1">
            <a:spLocks noChangeArrowheads="1"/>
          </p:cNvSpPr>
          <p:nvPr>
            <p:custDataLst>
              <p:tags r:id="rId2"/>
            </p:custDataLst>
          </p:nvPr>
        </p:nvSpPr>
        <p:spPr bwMode="auto">
          <a:xfrm>
            <a:off x="1524001" y="3070227"/>
            <a:ext cx="3887788" cy="646331"/>
          </a:xfrm>
          <a:prstGeom prst="rect">
            <a:avLst/>
          </a:prstGeom>
          <a:solidFill>
            <a:srgbClr val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r>
              <a:rPr lang="en-US" altLang="zh-CN" sz="3600" b="1" dirty="0">
                <a:solidFill>
                  <a:srgbClr val="E2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      PART </a:t>
            </a:r>
            <a:r>
              <a:rPr lang="en-US" altLang="zh-CN" sz="3600" b="1" dirty="0" smtClean="0">
                <a:solidFill>
                  <a:srgbClr val="E20000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cs typeface="Times New Roman" panose="02020603050405020304" pitchFamily="18" charset="0"/>
                <a:sym typeface="思源黑体旧字形 ExtraLight" panose="020B0200000000000000" pitchFamily="34" charset="-128"/>
              </a:rPr>
              <a:t>TWO</a:t>
            </a:r>
            <a:endParaRPr lang="zh-CN" altLang="en-US" sz="3600" b="1" dirty="0">
              <a:solidFill>
                <a:srgbClr val="E20000"/>
              </a:solidFill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3467893" y="3675217"/>
            <a:ext cx="8724107" cy="3182785"/>
            <a:chOff x="3467894" y="3675215"/>
            <a:chExt cx="8724106" cy="3182785"/>
          </a:xfrm>
        </p:grpSpPr>
        <p:sp>
          <p:nvSpPr>
            <p:cNvPr id="10" name="直角三角形 8"/>
            <p:cNvSpPr/>
            <p:nvPr/>
          </p:nvSpPr>
          <p:spPr>
            <a:xfrm rot="16200000">
              <a:off x="7410647" y="2074818"/>
              <a:ext cx="3180956" cy="6381750"/>
            </a:xfrm>
            <a:custGeom>
              <a:avLst/>
              <a:gdLst>
                <a:gd name="connsiteX0" fmla="*/ 0 w 5360276"/>
                <a:gd name="connsiteY0" fmla="*/ 6381750 h 6381750"/>
                <a:gd name="connsiteX1" fmla="*/ 0 w 5360276"/>
                <a:gd name="connsiteY1" fmla="*/ 0 h 6381750"/>
                <a:gd name="connsiteX2" fmla="*/ 5360276 w 5360276"/>
                <a:gd name="connsiteY2" fmla="*/ 6381750 h 6381750"/>
                <a:gd name="connsiteX3" fmla="*/ 0 w 5360276"/>
                <a:gd name="connsiteY3" fmla="*/ 6381750 h 6381750"/>
                <a:gd name="connsiteX0" fmla="*/ 0 w 2220836"/>
                <a:gd name="connsiteY0" fmla="*/ 6381750 h 6381750"/>
                <a:gd name="connsiteX1" fmla="*/ 0 w 2220836"/>
                <a:gd name="connsiteY1" fmla="*/ 0 h 6381750"/>
                <a:gd name="connsiteX2" fmla="*/ 2220836 w 2220836"/>
                <a:gd name="connsiteY2" fmla="*/ 5909310 h 6381750"/>
                <a:gd name="connsiteX3" fmla="*/ 0 w 2220836"/>
                <a:gd name="connsiteY3" fmla="*/ 6381750 h 6381750"/>
                <a:gd name="connsiteX0" fmla="*/ 0 w 5253596"/>
                <a:gd name="connsiteY0" fmla="*/ 6381750 h 6381750"/>
                <a:gd name="connsiteX1" fmla="*/ 0 w 5253596"/>
                <a:gd name="connsiteY1" fmla="*/ 0 h 6381750"/>
                <a:gd name="connsiteX2" fmla="*/ 5253596 w 5253596"/>
                <a:gd name="connsiteY2" fmla="*/ 6214110 h 6381750"/>
                <a:gd name="connsiteX3" fmla="*/ 0 w 5253596"/>
                <a:gd name="connsiteY3" fmla="*/ 6381750 h 6381750"/>
                <a:gd name="connsiteX0" fmla="*/ 0 w 4019156"/>
                <a:gd name="connsiteY0" fmla="*/ 6381750 h 6381750"/>
                <a:gd name="connsiteX1" fmla="*/ 0 w 4019156"/>
                <a:gd name="connsiteY1" fmla="*/ 0 h 6381750"/>
                <a:gd name="connsiteX2" fmla="*/ 4019156 w 4019156"/>
                <a:gd name="connsiteY2" fmla="*/ 6381750 h 6381750"/>
                <a:gd name="connsiteX3" fmla="*/ 0 w 4019156"/>
                <a:gd name="connsiteY3" fmla="*/ 6381750 h 6381750"/>
                <a:gd name="connsiteX0" fmla="*/ 0 w 3180956"/>
                <a:gd name="connsiteY0" fmla="*/ 6381750 h 6381750"/>
                <a:gd name="connsiteX1" fmla="*/ 0 w 3180956"/>
                <a:gd name="connsiteY1" fmla="*/ 0 h 6381750"/>
                <a:gd name="connsiteX2" fmla="*/ 3180956 w 3180956"/>
                <a:gd name="connsiteY2" fmla="*/ 6381750 h 6381750"/>
                <a:gd name="connsiteX3" fmla="*/ 0 w 3180956"/>
                <a:gd name="connsiteY3" fmla="*/ 6381750 h 63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180956" h="6381750">
                  <a:moveTo>
                    <a:pt x="0" y="6381750"/>
                  </a:moveTo>
                  <a:lnTo>
                    <a:pt x="0" y="0"/>
                  </a:lnTo>
                  <a:lnTo>
                    <a:pt x="3180956" y="6381750"/>
                  </a:lnTo>
                  <a:lnTo>
                    <a:pt x="0" y="6381750"/>
                  </a:lnTo>
                  <a:close/>
                </a:path>
              </a:pathLst>
            </a:custGeom>
            <a:gradFill>
              <a:gsLst>
                <a:gs pos="0">
                  <a:schemeClr val="bg1">
                    <a:lumMod val="50000"/>
                  </a:schemeClr>
                </a:gs>
                <a:gs pos="64999">
                  <a:schemeClr val="bg1">
                    <a:lumMod val="75000"/>
                  </a:schemeClr>
                </a:gs>
                <a:gs pos="100000">
                  <a:schemeClr val="bg1">
                    <a:lumMod val="85000"/>
                  </a:schemeClr>
                </a:gs>
              </a:gsLst>
              <a:lin ang="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467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  <p:sp>
          <p:nvSpPr>
            <p:cNvPr id="11" name="直角三角形 8"/>
            <p:cNvSpPr/>
            <p:nvPr/>
          </p:nvSpPr>
          <p:spPr>
            <a:xfrm rot="16200000">
              <a:off x="5685511" y="2693867"/>
              <a:ext cx="1946516" cy="6381750"/>
            </a:xfrm>
            <a:custGeom>
              <a:avLst/>
              <a:gdLst>
                <a:gd name="connsiteX0" fmla="*/ 0 w 5360276"/>
                <a:gd name="connsiteY0" fmla="*/ 6381750 h 6381750"/>
                <a:gd name="connsiteX1" fmla="*/ 0 w 5360276"/>
                <a:gd name="connsiteY1" fmla="*/ 0 h 6381750"/>
                <a:gd name="connsiteX2" fmla="*/ 5360276 w 5360276"/>
                <a:gd name="connsiteY2" fmla="*/ 6381750 h 6381750"/>
                <a:gd name="connsiteX3" fmla="*/ 0 w 5360276"/>
                <a:gd name="connsiteY3" fmla="*/ 6381750 h 6381750"/>
                <a:gd name="connsiteX0" fmla="*/ 0 w 2220836"/>
                <a:gd name="connsiteY0" fmla="*/ 6381750 h 6381750"/>
                <a:gd name="connsiteX1" fmla="*/ 0 w 2220836"/>
                <a:gd name="connsiteY1" fmla="*/ 0 h 6381750"/>
                <a:gd name="connsiteX2" fmla="*/ 2220836 w 2220836"/>
                <a:gd name="connsiteY2" fmla="*/ 5909310 h 6381750"/>
                <a:gd name="connsiteX3" fmla="*/ 0 w 2220836"/>
                <a:gd name="connsiteY3" fmla="*/ 6381750 h 6381750"/>
                <a:gd name="connsiteX0" fmla="*/ 0 w 1687436"/>
                <a:gd name="connsiteY0" fmla="*/ 6381750 h 6381750"/>
                <a:gd name="connsiteX1" fmla="*/ 0 w 1687436"/>
                <a:gd name="connsiteY1" fmla="*/ 0 h 6381750"/>
                <a:gd name="connsiteX2" fmla="*/ 1687436 w 1687436"/>
                <a:gd name="connsiteY2" fmla="*/ 2510790 h 6381750"/>
                <a:gd name="connsiteX3" fmla="*/ 0 w 1687436"/>
                <a:gd name="connsiteY3" fmla="*/ 6381750 h 6381750"/>
                <a:gd name="connsiteX0" fmla="*/ 0 w 1778876"/>
                <a:gd name="connsiteY0" fmla="*/ 6381750 h 6381750"/>
                <a:gd name="connsiteX1" fmla="*/ 0 w 1778876"/>
                <a:gd name="connsiteY1" fmla="*/ 0 h 6381750"/>
                <a:gd name="connsiteX2" fmla="*/ 1778876 w 1778876"/>
                <a:gd name="connsiteY2" fmla="*/ 3806190 h 6381750"/>
                <a:gd name="connsiteX3" fmla="*/ 0 w 1778876"/>
                <a:gd name="connsiteY3" fmla="*/ 6381750 h 6381750"/>
                <a:gd name="connsiteX0" fmla="*/ 0 w 696836"/>
                <a:gd name="connsiteY0" fmla="*/ 6381750 h 6381750"/>
                <a:gd name="connsiteX1" fmla="*/ 0 w 696836"/>
                <a:gd name="connsiteY1" fmla="*/ 0 h 6381750"/>
                <a:gd name="connsiteX2" fmla="*/ 696836 w 696836"/>
                <a:gd name="connsiteY2" fmla="*/ 3501390 h 6381750"/>
                <a:gd name="connsiteX3" fmla="*/ 0 w 696836"/>
                <a:gd name="connsiteY3" fmla="*/ 6381750 h 6381750"/>
                <a:gd name="connsiteX0" fmla="*/ 0 w 940676"/>
                <a:gd name="connsiteY0" fmla="*/ 6381750 h 6381750"/>
                <a:gd name="connsiteX1" fmla="*/ 0 w 940676"/>
                <a:gd name="connsiteY1" fmla="*/ 0 h 6381750"/>
                <a:gd name="connsiteX2" fmla="*/ 940676 w 940676"/>
                <a:gd name="connsiteY2" fmla="*/ 3928110 h 6381750"/>
                <a:gd name="connsiteX3" fmla="*/ 0 w 940676"/>
                <a:gd name="connsiteY3" fmla="*/ 6381750 h 6381750"/>
                <a:gd name="connsiteX0" fmla="*/ 0 w 1428356"/>
                <a:gd name="connsiteY0" fmla="*/ 6381750 h 6381750"/>
                <a:gd name="connsiteX1" fmla="*/ 0 w 1428356"/>
                <a:gd name="connsiteY1" fmla="*/ 0 h 6381750"/>
                <a:gd name="connsiteX2" fmla="*/ 1428356 w 1428356"/>
                <a:gd name="connsiteY2" fmla="*/ 5528310 h 6381750"/>
                <a:gd name="connsiteX3" fmla="*/ 0 w 1428356"/>
                <a:gd name="connsiteY3" fmla="*/ 6381750 h 6381750"/>
                <a:gd name="connsiteX0" fmla="*/ 0 w 1336916"/>
                <a:gd name="connsiteY0" fmla="*/ 6381750 h 6381750"/>
                <a:gd name="connsiteX1" fmla="*/ 0 w 1336916"/>
                <a:gd name="connsiteY1" fmla="*/ 0 h 6381750"/>
                <a:gd name="connsiteX2" fmla="*/ 1336916 w 1336916"/>
                <a:gd name="connsiteY2" fmla="*/ 4370070 h 6381750"/>
                <a:gd name="connsiteX3" fmla="*/ 0 w 1336916"/>
                <a:gd name="connsiteY3" fmla="*/ 6381750 h 6381750"/>
                <a:gd name="connsiteX0" fmla="*/ 0 w 1352156"/>
                <a:gd name="connsiteY0" fmla="*/ 6381750 h 6381750"/>
                <a:gd name="connsiteX1" fmla="*/ 0 w 1352156"/>
                <a:gd name="connsiteY1" fmla="*/ 0 h 6381750"/>
                <a:gd name="connsiteX2" fmla="*/ 1352156 w 1352156"/>
                <a:gd name="connsiteY2" fmla="*/ 4217670 h 6381750"/>
                <a:gd name="connsiteX3" fmla="*/ 0 w 1352156"/>
                <a:gd name="connsiteY3" fmla="*/ 6381750 h 6381750"/>
                <a:gd name="connsiteX0" fmla="*/ 0 w 1946516"/>
                <a:gd name="connsiteY0" fmla="*/ 6381750 h 6381750"/>
                <a:gd name="connsiteX1" fmla="*/ 0 w 1946516"/>
                <a:gd name="connsiteY1" fmla="*/ 0 h 6381750"/>
                <a:gd name="connsiteX2" fmla="*/ 1946516 w 1946516"/>
                <a:gd name="connsiteY2" fmla="*/ 4979670 h 6381750"/>
                <a:gd name="connsiteX3" fmla="*/ 0 w 1946516"/>
                <a:gd name="connsiteY3" fmla="*/ 6381750 h 638175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46516" h="6381750">
                  <a:moveTo>
                    <a:pt x="0" y="6381750"/>
                  </a:moveTo>
                  <a:lnTo>
                    <a:pt x="0" y="0"/>
                  </a:lnTo>
                  <a:lnTo>
                    <a:pt x="1946516" y="4979670"/>
                  </a:lnTo>
                  <a:lnTo>
                    <a:pt x="0" y="6381750"/>
                  </a:lnTo>
                  <a:close/>
                </a:path>
              </a:pathLst>
            </a:custGeom>
            <a:gradFill flip="none" rotWithShape="1">
              <a:gsLst>
                <a:gs pos="0">
                  <a:srgbClr val="8E0000"/>
                </a:gs>
                <a:gs pos="50000">
                  <a:srgbClr val="C00000"/>
                </a:gs>
                <a:gs pos="100000">
                  <a:srgbClr val="F22F08"/>
                </a:gs>
              </a:gsLst>
              <a:lin ang="0" scaled="1"/>
              <a:tileRect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 lang="zh-CN" altLang="en-US" sz="1467" dirty="0">
                <a:solidFill>
                  <a:srgbClr val="FFFFFF"/>
                </a:solidFill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endParaRPr>
            </a:p>
          </p:txBody>
        </p:sp>
      </p:grpSp>
      <p:cxnSp>
        <p:nvCxnSpPr>
          <p:cNvPr id="12" name="直接连接符 11"/>
          <p:cNvCxnSpPr/>
          <p:nvPr>
            <p:custDataLst>
              <p:tags r:id="rId3"/>
            </p:custDataLst>
          </p:nvPr>
        </p:nvCxnSpPr>
        <p:spPr>
          <a:xfrm>
            <a:off x="5494339" y="3394075"/>
            <a:ext cx="4608512" cy="0"/>
          </a:xfrm>
          <a:prstGeom prst="line">
            <a:avLst/>
          </a:prstGeom>
          <a:ln w="12700">
            <a:solidFill>
              <a:schemeClr val="tx1">
                <a:lumMod val="20000"/>
                <a:lumOff val="80000"/>
              </a:schemeClr>
            </a:solidFill>
            <a:headEnd type="oval"/>
            <a:tailEnd type="oval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文本框 13"/>
          <p:cNvSpPr txBox="1">
            <a:spLocks noChangeArrowheads="1"/>
          </p:cNvSpPr>
          <p:nvPr>
            <p:custDataLst>
              <p:tags r:id="rId4"/>
            </p:custDataLst>
          </p:nvPr>
        </p:nvSpPr>
        <p:spPr bwMode="auto">
          <a:xfrm>
            <a:off x="5440366" y="2674941"/>
            <a:ext cx="5075234" cy="7191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 anchor="b">
            <a:normAutofit fontScale="70000" lnSpcReduction="20000"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defRPr/>
            </a:pPr>
            <a:r>
              <a:rPr lang="en-US" altLang="zh-CN" sz="3600" b="1" dirty="0">
                <a:latin typeface="思源黑体旧字形 ExtraLight" panose="020B0200000000000000" pitchFamily="34" charset="-128"/>
                <a:ea typeface="思源黑体旧字形 ExtraLight" panose="020B0200000000000000" pitchFamily="34" charset="-128"/>
                <a:sym typeface="思源黑体旧字形 ExtraLight" panose="020B0200000000000000" pitchFamily="34" charset="-128"/>
              </a:rPr>
              <a:t>How to develop Ali Translator</a:t>
            </a:r>
            <a:endParaRPr lang="zh-CN" altLang="en-US" sz="3600" b="1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sym typeface="思源黑体旧字形 ExtraLight" panose="020B0200000000000000" pitchFamily="34" charset="-128"/>
            </a:endParaRPr>
          </a:p>
        </p:txBody>
      </p:sp>
      <p:sp>
        <p:nvSpPr>
          <p:cNvPr id="15" name="文本框 14"/>
          <p:cNvSpPr txBox="1">
            <a:spLocks noChangeArrowheads="1"/>
          </p:cNvSpPr>
          <p:nvPr>
            <p:custDataLst>
              <p:tags r:id="rId5"/>
            </p:custDataLst>
          </p:nvPr>
        </p:nvSpPr>
        <p:spPr bwMode="auto">
          <a:xfrm>
            <a:off x="5303840" y="3425510"/>
            <a:ext cx="4799011" cy="78263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91440" tIns="45720" rIns="91440" bIns="45720">
            <a:norm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lnSpc>
                <a:spcPct val="150000"/>
              </a:lnSpc>
              <a:defRPr/>
            </a:pPr>
            <a:endParaRPr lang="en-US" altLang="zh-CN" sz="1600" dirty="0">
              <a:latin typeface="思源黑体旧字形 ExtraLight" panose="020B0200000000000000" pitchFamily="34" charset="-128"/>
              <a:ea typeface="思源黑体旧字形 ExtraLight" panose="020B0200000000000000" pitchFamily="34" charset="-128"/>
              <a:cs typeface="Times New Roman" panose="02020603050405020304" pitchFamily="18" charset="0"/>
              <a:sym typeface="思源黑体旧字形 ExtraLight" panose="020B0200000000000000" pitchFamily="34" charset="-128"/>
            </a:endParaRPr>
          </a:p>
        </p:txBody>
      </p:sp>
      <p:cxnSp>
        <p:nvCxnSpPr>
          <p:cNvPr id="17" name="直接连接符 16"/>
          <p:cNvCxnSpPr/>
          <p:nvPr/>
        </p:nvCxnSpPr>
        <p:spPr>
          <a:xfrm flipV="1">
            <a:off x="3937001" y="5057777"/>
            <a:ext cx="4619625" cy="1800225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直接连接符 17"/>
          <p:cNvCxnSpPr/>
          <p:nvPr/>
        </p:nvCxnSpPr>
        <p:spPr>
          <a:xfrm flipV="1">
            <a:off x="8899525" y="3927423"/>
            <a:ext cx="3292475" cy="1612952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90160261"/>
      </p:ext>
    </p:extLst>
  </p:cSld>
  <p:clrMapOvr>
    <a:masterClrMapping/>
  </p:clrMapOvr>
  <p:transition spd="slow">
    <p:pull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0" presetID="42" presetClass="entr" presetSubtype="0" fill="hold" grpId="0" nodeType="with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20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6" grpId="0" animBg="1"/>
      <p:bldP spid="14" grpId="0"/>
      <p:bldP spid="1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  <p:tag name="MH_ORDER" val="TextBox 34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  <p:tag name="MH_ORDER" val="Straight Connector 16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  <p:tag name="MH_ORDER" val="TextBox 34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2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  <p:tag name="MH_ORDER" val="Straight Connector 16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  <p:tag name="MH_ORDER" val="TextBox 34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2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2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1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  <p:tag name="MH_ORDER" val="Freeform 3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Straight Connector 6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TextBox 8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TextBox 9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2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1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508"/>
  <p:tag name="MH_LIBRARY" val="GRAPHIC"/>
  <p:tag name="MH_ORDER" val="Text Box 20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Straight Connector 6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TextBox 8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TextBox 9"/>
</p:tagLst>
</file>

<file path=ppt/tags/tag3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3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3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3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3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3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3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508"/>
  <p:tag name="MH_LIBRARY" val="GRAPHIC"/>
  <p:tag name="MH_ORDER" val="直接连接符 22"/>
</p:tagLst>
</file>

<file path=ppt/tags/tag4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4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4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4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4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2"/>
</p:tagLst>
</file>

<file path=ppt/tags/tag4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11"/>
</p:tagLst>
</file>

<file path=ppt/tags/tag4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Straight Connector 6"/>
</p:tagLst>
</file>

<file path=ppt/tags/tag4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TextBox 8"/>
</p:tagLst>
</file>

<file path=ppt/tags/tag4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TextBox 9"/>
</p:tagLst>
</file>

<file path=ppt/tags/tag4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508"/>
  <p:tag name="MH_LIBRARY" val="GRAPHIC"/>
  <p:tag name="MH_ORDER" val="直接连接符 24"/>
</p:tagLst>
</file>

<file path=ppt/tags/tag5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5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5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2"/>
</p:tagLst>
</file>

<file path=ppt/tags/tag5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11"/>
</p:tagLst>
</file>

<file path=ppt/tags/tag5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Straight Connector 6"/>
</p:tagLst>
</file>

<file path=ppt/tags/tag5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TextBox 8"/>
</p:tagLst>
</file>

<file path=ppt/tags/tag5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TextBox 9"/>
</p:tagLst>
</file>

<file path=ppt/tags/tag5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5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5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  <p:tag name="MH_ORDER" val="Straight Connector 16"/>
</p:tagLst>
</file>

<file path=ppt/tags/tag6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  <p:tag name="MH_ORDER" val="TextBox 34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1101331"/>
  <p:tag name="MH_LIBRARY" val="GRAPHIC"/>
  <p:tag name="MH_ORDER" val="文本框 2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71212154635"/>
  <p:tag name="MH_LIBRARY" val="GRAPHIC"/>
  <p:tag name="MH_ORDER" val="Straight Connector 16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181</Words>
  <Application>Microsoft Office PowerPoint</Application>
  <PresentationFormat>Widescreen</PresentationFormat>
  <Paragraphs>58</Paragraphs>
  <Slides>30</Slides>
  <Notes>30</Notes>
  <HiddenSlides>0</HiddenSlides>
  <MMClips>1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30</vt:i4>
      </vt:variant>
    </vt:vector>
  </HeadingPairs>
  <TitlesOfParts>
    <vt:vector size="37" baseType="lpstr">
      <vt:lpstr>思源黑体旧字形 ExtraLight</vt:lpstr>
      <vt:lpstr>宋体</vt:lpstr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bella</dc:creator>
  <cp:lastModifiedBy>bella</cp:lastModifiedBy>
  <cp:revision>21</cp:revision>
  <dcterms:created xsi:type="dcterms:W3CDTF">2019-11-17T15:45:18Z</dcterms:created>
  <dcterms:modified xsi:type="dcterms:W3CDTF">2019-11-17T18:37:11Z</dcterms:modified>
</cp:coreProperties>
</file>

<file path=docProps/thumbnail.jpeg>
</file>